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56" r:id="rId4"/>
    <p:sldId id="267" r:id="rId5"/>
    <p:sldId id="258" r:id="rId6"/>
    <p:sldId id="261" r:id="rId7"/>
    <p:sldId id="260" r:id="rId8"/>
    <p:sldId id="262" r:id="rId9"/>
    <p:sldId id="263" r:id="rId10"/>
    <p:sldId id="266" r:id="rId11"/>
    <p:sldId id="269" r:id="rId12"/>
    <p:sldId id="268" r:id="rId13"/>
    <p:sldId id="264" r:id="rId14"/>
    <p:sldId id="265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0" autoAdjust="0"/>
    <p:restoredTop sz="94660"/>
  </p:normalViewPr>
  <p:slideViewPr>
    <p:cSldViewPr>
      <p:cViewPr varScale="1">
        <p:scale>
          <a:sx n="74" d="100"/>
          <a:sy n="74" d="100"/>
        </p:scale>
        <p:origin x="-10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2D47-25C0-49E4-A29B-997F9F2D295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AE8D6-C785-4909-A98B-429165D644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96A5E-02AD-4CD4-AD7A-ABCA7B767FC0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74AD1-46E1-4D4C-8186-0A6815EF17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53064-3CEE-4ECD-B855-3317DE8F405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CDBC3-256D-41AB-A5BE-225C5BAB4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83896-7036-4D0E-A819-0BD44891EF24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C92BF-38EF-461E-942A-0C7B7EF37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1FB65-1ED4-4C53-9287-31A8B858B11D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BB95E-48FF-4123-BC80-AC4360A0A4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F3958-A1D8-4F03-A7FF-95DE5CB1CB69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A6918-316B-4153-B000-0B5FC08E1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66363-52A6-41DF-AA1D-B5896E8391B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BA25B-A991-47D0-8D54-3ECC0E25F1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2292C-DFF8-4132-87DE-F9C18B5B16FE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D4E28-CE65-47F0-85BC-A9E5D4011E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4EB7B-B833-4280-99E9-9F20BB96B8D3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EE355-4FDA-4BA7-AB8F-1139A14A51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6EA67-E181-4762-BD27-356730466CCD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0D26-CAFE-4FF1-B349-01CD67D42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6DA5-61F3-4B29-987E-280251631A0B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ECBB1-6845-4B9D-A3EA-5387E3E1C5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FFFB374-A373-4141-AC2B-3596A4001CDC}" type="datetimeFigureOut">
              <a:rPr lang="ru-RU"/>
              <a:pPr>
                <a:defRPr/>
              </a:pPr>
              <a:t>20.11.2013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142396-A900-407A-9BD9-3D7F191EE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Содержимое 3" descr="P1000956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214313" y="-344488"/>
            <a:ext cx="9644063" cy="7202488"/>
          </a:xfrm>
        </p:spPr>
      </p:pic>
      <p:sp>
        <p:nvSpPr>
          <p:cNvPr id="2051" name="Прямоугольник 4"/>
          <p:cNvSpPr>
            <a:spLocks noChangeArrowheads="1"/>
          </p:cNvSpPr>
          <p:nvPr/>
        </p:nvSpPr>
        <p:spPr bwMode="auto">
          <a:xfrm>
            <a:off x="214313" y="142875"/>
            <a:ext cx="86217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800"/>
              <a:t>От  увлечения – к открытиям.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4" descr="P10108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15888"/>
            <a:ext cx="4214813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0" y="2924175"/>
            <a:ext cx="9144000" cy="37861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   </a:t>
            </a:r>
            <a:r>
              <a:rPr lang="ru-RU" altLang="ru-RU" smtClean="0"/>
              <a:t>Зимняя рыбалка происходит на замерзших водоемах из – под льда. В местах скопления рыбы ледобуром бурят лунки, закидывают в лунку зимнюю удочку с наживкой и, играя блесной или наживкой, подманивают рыбу. Если рыба клюнула, ее подсекают и аккуратно вытаскивают на поверхность через лунку на лед.</a:t>
            </a:r>
          </a:p>
        </p:txBody>
      </p:sp>
      <p:pic>
        <p:nvPicPr>
          <p:cNvPr id="11268" name="Рисунок 3" descr="P10108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115888"/>
            <a:ext cx="4214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>
          <a:xfrm>
            <a:off x="0" y="2852738"/>
            <a:ext cx="9144000" cy="4714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altLang="ru-RU" sz="2400" smtClean="0"/>
              <a:t>     </a:t>
            </a:r>
            <a:r>
              <a:rPr lang="ru-RU" altLang="ru-RU" sz="2300" smtClean="0"/>
              <a:t>Совсем недавно в нашей реке появился лещ. Эта рыба всегда обитала на Волге, на Каме, очень далеко от наших рек. А как она попала в Северную Сосьву, трудно сказать. Это большие загадки природы, их нужно разгадать, может быть, нам. Мы с папой предполагаем, что эта серебристая рыба похожа на карася светлой окраски, а голова немного похожа на нельму. У леща нежное мясо, но очень уж эта рыба костлява. Может, икринки леща попали сюда на лапках птиц, которые весной прилетают на север, а, может, люди специально выпустили эту рыбу в наш водный бассейн для разведения её в Северной Сосьве и Оби. </a:t>
            </a:r>
          </a:p>
        </p:txBody>
      </p:sp>
      <p:pic>
        <p:nvPicPr>
          <p:cNvPr id="12291" name="Рисунок 3" descr="P1010619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0"/>
            <a:ext cx="464343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88913"/>
            <a:ext cx="8258175" cy="5840412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Лещ быстро размножается и может со временем вытеснить сырка с зимовальных ям. Этого нельзя допускать, потому что за последние годы сырка и так стало меньше.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Хочется сказать о необыкновенной рыбке – </a:t>
            </a:r>
            <a:r>
              <a:rPr lang="ru-RU" dirty="0" err="1" smtClean="0"/>
              <a:t>сосьвинской</a:t>
            </a:r>
            <a:r>
              <a:rPr lang="ru-RU" dirty="0" smtClean="0"/>
              <a:t> селедке. Она водится только в Северной Сосьве, а размножается в чистой прозрачной воде, где много кислорода, в верховьях нашей реки, в зимовальных ямах. Манси называют эту маленькую рыбку «тугун». </a:t>
            </a:r>
            <a:r>
              <a:rPr lang="ru-RU" dirty="0" err="1" smtClean="0"/>
              <a:t>Сосьвинская</a:t>
            </a:r>
            <a:r>
              <a:rPr lang="ru-RU" dirty="0" smtClean="0"/>
              <a:t> селедка очень нежная, вкусная и красивая. Но недавно я узнал, что она хищница и питается не только разными личинками, мошками, комарами, но с удовольствием поедает икру других рыб. Это очень плохо. Кто бы подумал, что такая маленькая рыбка приносит большой вред для размножения сырка и других ценных рыб.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DSC0156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2" y="2357430"/>
            <a:ext cx="4429156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Рисунок 4" descr="P101016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3000375"/>
            <a:ext cx="3786187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Содержимое 2"/>
          <p:cNvSpPr>
            <a:spLocks noGrp="1"/>
          </p:cNvSpPr>
          <p:nvPr>
            <p:ph idx="1"/>
          </p:nvPr>
        </p:nvSpPr>
        <p:spPr>
          <a:xfrm>
            <a:off x="179388" y="0"/>
            <a:ext cx="8686800" cy="5643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mtClean="0">
                <a:latin typeface="Arial" charset="0"/>
              </a:rPr>
              <a:t>   </a:t>
            </a:r>
            <a:r>
              <a:rPr lang="ru-RU" altLang="ru-RU" smtClean="0"/>
              <a:t>Проводить свободное время на природе – это полезное, интересное занятие. Здесь можно и рыбачить, и узнавать что-то новое. Это очень заманчиво не только для взрослых, но и для детей любого возраста.</a:t>
            </a:r>
          </a:p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8115300" cy="6083300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rmAutofit/>
          </a:bodyPr>
          <a:lstStyle/>
          <a:p>
            <a:pPr lvl="8">
              <a:buFont typeface="Arial" pitchFamily="34" charset="0"/>
              <a:buNone/>
              <a:defRPr/>
            </a:pPr>
            <a:endParaRPr lang="ru-RU" sz="4800" dirty="0"/>
          </a:p>
          <a:p>
            <a:pPr lvl="8">
              <a:defRPr/>
            </a:pPr>
            <a:endParaRPr lang="ru-RU" sz="4800" dirty="0" smtClean="0"/>
          </a:p>
        </p:txBody>
      </p:sp>
      <p:pic>
        <p:nvPicPr>
          <p:cNvPr id="15364" name="Рисунок 3" descr="P1010196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ru-RU" sz="4000" dirty="0">
                <a:latin typeface="Calibri" pitchFamily="34" charset="0"/>
              </a:rPr>
              <a:t>          </a:t>
            </a:r>
          </a:p>
          <a:p>
            <a:r>
              <a:rPr lang="en-US" altLang="ru-RU" sz="4000" dirty="0">
                <a:latin typeface="Calibri" pitchFamily="34" charset="0"/>
              </a:rPr>
              <a:t>          </a:t>
            </a:r>
            <a:r>
              <a:rPr lang="ru-RU" altLang="ru-RU" sz="4000" dirty="0">
                <a:latin typeface="Calibri" pitchFamily="34" charset="0"/>
              </a:rPr>
              <a:t>Работу  выполнил  </a:t>
            </a:r>
            <a:endParaRPr lang="en-US" altLang="ru-RU" sz="4000" dirty="0">
              <a:latin typeface="Calibri" pitchFamily="34" charset="0"/>
            </a:endParaRPr>
          </a:p>
          <a:p>
            <a:r>
              <a:rPr lang="en-US" altLang="ru-RU" sz="4000" dirty="0">
                <a:latin typeface="Calibri" pitchFamily="34" charset="0"/>
              </a:rPr>
              <a:t>          </a:t>
            </a:r>
            <a:r>
              <a:rPr lang="ru-RU" altLang="ru-RU" sz="4000" dirty="0">
                <a:latin typeface="Calibri" pitchFamily="34" charset="0"/>
              </a:rPr>
              <a:t>ученик </a:t>
            </a:r>
            <a:r>
              <a:rPr lang="en-US" altLang="ru-RU" sz="4000" dirty="0">
                <a:latin typeface="Calibri" pitchFamily="34" charset="0"/>
              </a:rPr>
              <a:t> </a:t>
            </a:r>
            <a:r>
              <a:rPr lang="ru-RU" altLang="ru-RU" sz="4000" dirty="0">
                <a:latin typeface="Calibri" pitchFamily="34" charset="0"/>
              </a:rPr>
              <a:t>2-Б</a:t>
            </a:r>
            <a:r>
              <a:rPr lang="en-US" altLang="ru-RU" sz="4000" dirty="0">
                <a:latin typeface="Calibri" pitchFamily="34" charset="0"/>
              </a:rPr>
              <a:t>  </a:t>
            </a:r>
            <a:r>
              <a:rPr lang="ru-RU" altLang="ru-RU" sz="4000" dirty="0">
                <a:latin typeface="Calibri" pitchFamily="34" charset="0"/>
              </a:rPr>
              <a:t>класса</a:t>
            </a:r>
          </a:p>
          <a:p>
            <a:r>
              <a:rPr lang="en-US" altLang="ru-RU" sz="5400" dirty="0">
                <a:latin typeface="Calibri" pitchFamily="34" charset="0"/>
              </a:rPr>
              <a:t>       </a:t>
            </a:r>
            <a:r>
              <a:rPr lang="ru-RU" altLang="ru-RU" sz="5400" dirty="0">
                <a:latin typeface="Calibri" pitchFamily="34" charset="0"/>
              </a:rPr>
              <a:t>Иевлев  Дмитрий.</a:t>
            </a:r>
          </a:p>
          <a:p>
            <a:endParaRPr lang="ru-RU" altLang="ru-RU" sz="4000" dirty="0">
              <a:latin typeface="Calibri" pitchFamily="34" charset="0"/>
            </a:endParaRPr>
          </a:p>
          <a:p>
            <a:endParaRPr lang="ru-RU" altLang="ru-RU" sz="4000" dirty="0">
              <a:latin typeface="Calibri" pitchFamily="34" charset="0"/>
            </a:endParaRPr>
          </a:p>
          <a:p>
            <a:endParaRPr lang="ru-RU" altLang="ru-RU" sz="4000" dirty="0">
              <a:latin typeface="Calibri" pitchFamily="34" charset="0"/>
            </a:endParaRPr>
          </a:p>
          <a:p>
            <a:r>
              <a:rPr lang="ru-RU" altLang="ru-RU" sz="4000" dirty="0">
                <a:latin typeface="Calibri" pitchFamily="34" charset="0"/>
              </a:rPr>
              <a:t>            </a:t>
            </a:r>
            <a:endParaRPr lang="en-US" altLang="ru-RU" sz="4000" dirty="0">
              <a:latin typeface="Calibri" pitchFamily="34" charset="0"/>
            </a:endParaRPr>
          </a:p>
          <a:p>
            <a:r>
              <a:rPr lang="en-US" altLang="ru-RU" sz="4000" dirty="0">
                <a:latin typeface="Calibri" pitchFamily="34" charset="0"/>
              </a:rPr>
              <a:t>           </a:t>
            </a:r>
            <a:r>
              <a:rPr lang="ru-RU" altLang="ru-RU" sz="4000" dirty="0">
                <a:latin typeface="Calibri" pitchFamily="34" charset="0"/>
              </a:rPr>
              <a:t>Руководитель   </a:t>
            </a:r>
            <a:r>
              <a:rPr lang="ru-RU" altLang="ru-RU" sz="4000" dirty="0" err="1">
                <a:latin typeface="Calibri" pitchFamily="34" charset="0"/>
              </a:rPr>
              <a:t>Волегова</a:t>
            </a:r>
            <a:r>
              <a:rPr lang="ru-RU" altLang="ru-RU" sz="4000" dirty="0">
                <a:latin typeface="Calibri" pitchFamily="34" charset="0"/>
              </a:rPr>
              <a:t>  А.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/>
              <a:t>Цель  работы: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Познать  полезное, интересное  в увлечении  рыбалкой.</a:t>
            </a:r>
          </a:p>
          <a:p>
            <a:pPr eaLnBrk="1" hangingPunct="1"/>
            <a:endParaRPr lang="ru-RU" altLang="ru-RU" sz="3600" smtClean="0"/>
          </a:p>
          <a:p>
            <a:pPr eaLnBrk="1" hangingPunct="1"/>
            <a:r>
              <a:rPr lang="ru-RU" altLang="ru-RU" sz="3600" smtClean="0"/>
              <a:t>Делать  собственные  открытия.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3"/>
          <p:cNvSpPr>
            <a:spLocks noChangeArrowheads="1"/>
          </p:cNvSpPr>
          <p:nvPr/>
        </p:nvSpPr>
        <p:spPr bwMode="auto">
          <a:xfrm>
            <a:off x="250825" y="115888"/>
            <a:ext cx="84296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3200">
                <a:latin typeface="Calibri" pitchFamily="34" charset="0"/>
              </a:rPr>
              <a:t>Рыбалка – очень интересное занятие. Мой папа с детства занимается рыболовством и является любителем-рыбаком. У нас на севере каждый настоящий сильный мужчина любит реку, она является для людей кормилицей, потому что в ней много рыбы. Я знаю, что в нашей Северной Сосьве, в Оби водится такая ценная рыба, как сырок, щёкур, сосьвинская селедка (только в Северной Сосьве), муксун, осётр, а также соровая рыба, как щука, чебак, ёрш, карась, окунь.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5123" name="Содержимое 3" descr="1261656564_slide0018_image01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929188" y="1857375"/>
            <a:ext cx="3714750" cy="2286000"/>
          </a:xfrm>
        </p:spPr>
      </p:pic>
      <p:pic>
        <p:nvPicPr>
          <p:cNvPr id="5124" name="Рисунок 4" descr="76b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0"/>
            <a:ext cx="433228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" descr="C:\Documents and Settings\Admin\Рабочий стол\рыба\осётр\37349_or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4786313"/>
            <a:ext cx="4786313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C:\Documents and Settings\Admin\Рабочий стол\рыба\тугун\f37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5" y="4214813"/>
            <a:ext cx="4000500" cy="259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5" descr="C:\Documents and Settings\Admin\Рабочий стол\рыба\щука\1254691528_shhuka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75" y="142875"/>
            <a:ext cx="4429125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6" descr="C:\Documents and Settings\Admin\Рабочий стол\рыба\Язь\e1812f6b9c87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14313" y="2928938"/>
            <a:ext cx="4357687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" descr="DSC01535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4214813"/>
            <a:ext cx="914400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400" smtClean="0">
                <a:latin typeface="Arial" charset="0"/>
              </a:rPr>
              <a:t>    </a:t>
            </a:r>
            <a:r>
              <a:rPr lang="ru-RU" altLang="ru-RU" sz="2400" smtClean="0"/>
              <a:t>Хочется сказать о любительском соре Хостортур, где мы с папой часто проводим время. Там мы рыбачим, отдыхаем, любуемся природой. А Игриме все люди этот сор называют Аэропортовским озером. Так легче. Но на самом деле это не озеро, это сор,который разливается во время половодья. В это время в него заходит рыба: щука, язь, сырок, чебак. И кто бы знал, что с давних времён по берегам этого сора жили манси. Они рыбачили и охотились, собирали ягоды, грибы, шишки и зорко охраняли свою землю. Хостортур – мансийское название («тур» это сор). Совсем недавно недалеко от этого «озера» археологи открыли большое поселение манси. Это место обозначено на карте нашего поселка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DSC0169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2868613"/>
            <a:ext cx="7286625" cy="398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717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altLang="ru-RU" sz="3000" smtClean="0">
                <a:latin typeface="Arial" charset="0"/>
              </a:rPr>
              <a:t>   </a:t>
            </a:r>
            <a:r>
              <a:rPr lang="ru-RU" altLang="ru-RU" sz="3000" smtClean="0"/>
              <a:t>Место, где жили манси, сейчас находится под наблюдением краеведов ДЮЦа. Оно вычищено и приведено в порядок. Рядом поставлен щит, где написано, что здесь жили Угры в эпоху мезолита – 8 тысяч лет назад, и что место является историческим памятником, охраняется государством.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>
          <a:xfrm>
            <a:off x="250825" y="0"/>
            <a:ext cx="8401050" cy="5554663"/>
          </a:xfrm>
        </p:spPr>
        <p:txBody>
          <a:bodyPr/>
          <a:lstStyle/>
          <a:p>
            <a:pPr eaLnBrk="1" hangingPunct="1"/>
            <a:r>
              <a:rPr lang="ru-RU" altLang="ru-RU" smtClean="0"/>
              <a:t>Почему именно там поселились манси ещё 8 тысяч лет назад? Наверное, потому, что место очень удобно для проживания. Здесь протока Смольная впадает в сор Хостортур (Аэропортовское озеро). Манси выезжали в сор на своих маленьких долбленых лодках-обласах, ставили сети, чтобы поймать рыбу. Эти сети они сплетали из очень крепких стеблей крапивы. Там же, на высоком берегу, манси охотились на боровую дичь, а вечером возвращались в свое поселение.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Содержимое 3" descr="P101061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554163" y="1600200"/>
            <a:ext cx="6589712" cy="4941888"/>
          </a:xfrm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3600" smtClean="0"/>
              <a:t>Проводить свободное время на природе – это полезное, интересное занятие.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 descr="P10106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3" y="214313"/>
            <a:ext cx="5286375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0" y="2857500"/>
            <a:ext cx="8858250" cy="435768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altLang="ru-RU" sz="2800" smtClean="0">
                <a:latin typeface="Arial" charset="0"/>
              </a:rPr>
              <a:t>   </a:t>
            </a:r>
          </a:p>
          <a:p>
            <a:pPr eaLnBrk="1" hangingPunct="1">
              <a:buFont typeface="Arial" charset="0"/>
              <a:buNone/>
            </a:pPr>
            <a:r>
              <a:rPr lang="ru-RU" altLang="ru-RU" sz="2800" smtClean="0">
                <a:latin typeface="Arial" charset="0"/>
              </a:rPr>
              <a:t>   </a:t>
            </a:r>
            <a:r>
              <a:rPr lang="ru-RU" altLang="ru-RU" sz="2800" smtClean="0"/>
              <a:t>Летом рыбаки – любители рыбачат с берега или с лодки. Для рыбалки с берега стараются выбрать ровный чистый берег, для того чтобы снасти такие, как донка и спиннинг можно было вываживать на берег, не зацепив за траву и коряги. В местах, где подход к воде ограничен высокой травой и кустами, можно использовать длинную удочку или  спиннинг.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816</Words>
  <Application>Microsoft Office PowerPoint</Application>
  <PresentationFormat>Экран (4:3)</PresentationFormat>
  <Paragraphs>26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Слайд 1</vt:lpstr>
      <vt:lpstr>Цель  работы:</vt:lpstr>
      <vt:lpstr>Слайд 3</vt:lpstr>
      <vt:lpstr>Слайд 4</vt:lpstr>
      <vt:lpstr>Слайд 5</vt:lpstr>
      <vt:lpstr>Слайд 6</vt:lpstr>
      <vt:lpstr>Слайд 7</vt:lpstr>
      <vt:lpstr>Проводить свободное время на природе – это полезное, интересное занятие. 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 увлечения – к открытиям.</dc:title>
  <dc:creator>Admin</dc:creator>
  <cp:lastModifiedBy>Andrey</cp:lastModifiedBy>
  <cp:revision>30</cp:revision>
  <dcterms:created xsi:type="dcterms:W3CDTF">2010-04-25T09:15:58Z</dcterms:created>
  <dcterms:modified xsi:type="dcterms:W3CDTF">2013-11-20T01:08:36Z</dcterms:modified>
</cp:coreProperties>
</file>