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85" r:id="rId11"/>
    <p:sldId id="268" r:id="rId12"/>
    <p:sldId id="28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78" r:id="rId23"/>
    <p:sldId id="280" r:id="rId24"/>
    <p:sldId id="287" r:id="rId25"/>
    <p:sldId id="283" r:id="rId26"/>
    <p:sldId id="284" r:id="rId27"/>
    <p:sldId id="282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BD06C1-2521-4018-85EF-05FD731F7B85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8BF517-FE94-42D0-99D5-ACEE0031F8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s5227.html" TargetMode="External"/><Relationship Id="rId2" Type="http://schemas.openxmlformats.org/officeDocument/2006/relationships/hyperlink" Target="http://tolkslovar.ru/p5716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Страницы истории Отечества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Игра-викторина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Какой царь изображен на этой репродукции картины?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ru-RU" sz="2800" dirty="0" smtClean="0"/>
              <a:t>Петр  </a:t>
            </a:r>
            <a:r>
              <a:rPr lang="en-US" sz="2800" dirty="0" smtClean="0"/>
              <a:t>I</a:t>
            </a:r>
            <a:endParaRPr lang="ru-RU" sz="2800" dirty="0" smtClean="0"/>
          </a:p>
          <a:p>
            <a:pPr marL="342900" indent="-342900">
              <a:buFont typeface="+mj-lt"/>
              <a:buAutoNum type="arabicParenR"/>
            </a:pPr>
            <a:r>
              <a:rPr lang="ru-RU" sz="2800" dirty="0" smtClean="0"/>
              <a:t>Ярослав Мудрый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800" dirty="0" smtClean="0"/>
              <a:t>Иван Грозный</a:t>
            </a:r>
          </a:p>
          <a:p>
            <a:endParaRPr lang="ru-RU" dirty="0"/>
          </a:p>
        </p:txBody>
      </p:sp>
      <p:pic>
        <p:nvPicPr>
          <p:cNvPr id="5" name="Picture 3" descr="C:\Users\Елена\Documents\иван гроз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97639" y="1920875"/>
            <a:ext cx="3539721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 каком году русская армия под командованием М.И. Кутузова одержала победу над армией Наполеона?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1709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1812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1914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Какого полководца изобразил на своей картине Павел </a:t>
            </a:r>
            <a:r>
              <a:rPr lang="ru-RU" dirty="0" err="1" smtClean="0"/>
              <a:t>Корин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Александра Невского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Илью Муромца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Дмитрия Донского</a:t>
            </a:r>
          </a:p>
          <a:p>
            <a:endParaRPr lang="ru-RU" dirty="0"/>
          </a:p>
        </p:txBody>
      </p:sp>
      <p:pic>
        <p:nvPicPr>
          <p:cNvPr id="5" name="Picture 2" descr="C:\Users\Елена\Documents\нев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82847" y="1920875"/>
            <a:ext cx="256930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/>
            <a:r>
              <a:rPr lang="ru-RU" dirty="0" smtClean="0"/>
              <a:t>Кто напечатал первую книгу в России?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400" dirty="0" smtClean="0"/>
              <a:t>Иван Фёдоров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dirty="0" smtClean="0"/>
              <a:t>Ярослав Мудрый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dirty="0" smtClean="0"/>
              <a:t>Н.М.Карамзин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indent="-742950"/>
            <a:r>
              <a:rPr lang="ru-RU" sz="3600" dirty="0" smtClean="0"/>
              <a:t>Что открыли в Москве по предложению  М.В. Ломоносова?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Музей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Университет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Парк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был последним российским государем?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Иван </a:t>
            </a:r>
            <a:r>
              <a:rPr lang="en-US" sz="4000" dirty="0" smtClean="0"/>
              <a:t>III</a:t>
            </a:r>
            <a:endParaRPr lang="ru-RU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Николай </a:t>
            </a:r>
            <a:r>
              <a:rPr lang="en-US" sz="4000" dirty="0" smtClean="0"/>
              <a:t>II</a:t>
            </a:r>
            <a:endParaRPr lang="ru-RU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Александр </a:t>
            </a:r>
            <a:r>
              <a:rPr lang="en-US" sz="4000" dirty="0" smtClean="0"/>
              <a:t>II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году появилось новое государство – СССР?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800" dirty="0" smtClean="0"/>
              <a:t>1922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dirty="0" smtClean="0"/>
              <a:t>1917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800" dirty="0" smtClean="0"/>
              <a:t>1914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дней длилась блокада Ленинграда?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300 дней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600 дней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900 дней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Какое событие произошло в 1991 году?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Первый человек полетел в космос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Советский Союз прекратил своё существование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Закончилась Великая Отечественная война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967335"/>
            <a:ext cx="4320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тур игры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Кто быстрее?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: в игровой форме дети смогут проверить знания по теме «Страницы истории Отечества»</a:t>
            </a:r>
          </a:p>
          <a:p>
            <a:r>
              <a:rPr lang="ru-RU" dirty="0" smtClean="0"/>
              <a:t>Оборудование:  у каждого ученика карточки с цифрами 1,2,3. Учитель работает с электронной презентацией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значит слово «гимн»?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Торжественная </a:t>
            </a:r>
            <a:r>
              <a:rPr lang="ru-RU" sz="4000" dirty="0" smtClean="0">
                <a:hlinkClick r:id="rId2" tooltip="Песня - 1. Словесно-музыкальное произведение, исполняемое одним лицом или хоро..."/>
              </a:rPr>
              <a:t>песня,</a:t>
            </a:r>
            <a:r>
              <a:rPr lang="ru-RU" sz="4000" dirty="0" smtClean="0"/>
              <a:t> принятая как </a:t>
            </a:r>
            <a:r>
              <a:rPr lang="ru-RU" sz="4000" dirty="0" smtClean="0">
                <a:hlinkClick r:id="rId3" tooltip="Символ - (от греч. symbolon — знак, опознавательная приме­та)  - идея, образ ил..."/>
              </a:rPr>
              <a:t>символ</a:t>
            </a:r>
            <a:r>
              <a:rPr lang="ru-RU" sz="4000" dirty="0" smtClean="0"/>
              <a:t> государственного или социального единства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 ком эти стихи?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 П </a:t>
            </a:r>
            <a:r>
              <a:rPr lang="ru-RU" sz="2400" dirty="0" err="1" smtClean="0"/>
              <a:t>етре</a:t>
            </a:r>
            <a:r>
              <a:rPr lang="ru-RU" sz="2400" dirty="0" smtClean="0"/>
              <a:t>  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«То академик, то герой,</a:t>
            </a:r>
          </a:p>
          <a:p>
            <a:pPr>
              <a:buNone/>
            </a:pPr>
            <a:r>
              <a:rPr lang="ru-RU" dirty="0" smtClean="0"/>
              <a:t>	То мореплаватель,</a:t>
            </a:r>
          </a:p>
          <a:p>
            <a:pPr>
              <a:buNone/>
            </a:pPr>
            <a:r>
              <a:rPr lang="ru-RU" dirty="0" smtClean="0"/>
              <a:t>				 то плотник,</a:t>
            </a:r>
          </a:p>
          <a:p>
            <a:pPr>
              <a:buNone/>
            </a:pPr>
            <a:r>
              <a:rPr lang="ru-RU" dirty="0" smtClean="0"/>
              <a:t>Он всеобъемлющей душой</a:t>
            </a:r>
          </a:p>
          <a:p>
            <a:pPr>
              <a:buNone/>
            </a:pPr>
            <a:r>
              <a:rPr lang="ru-RU" dirty="0" smtClean="0"/>
              <a:t>На троне вечный был 				работник»</a:t>
            </a:r>
            <a:endParaRPr lang="ru-RU" dirty="0"/>
          </a:p>
        </p:txBody>
      </p:sp>
      <p:pic>
        <p:nvPicPr>
          <p:cNvPr id="4099" name="Picture 3" descr="C:\Users\Елена\Documents\петр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067045" cy="3833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Какое государство было создано монголо-татарами после завоевания Руси?</a:t>
            </a:r>
          </a:p>
          <a:p>
            <a:pPr algn="r">
              <a:buNone/>
            </a:pPr>
            <a:r>
              <a:rPr lang="ru-RU" sz="4000" dirty="0" smtClean="0"/>
              <a:t>Золотая Орда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 что народ прозвал молодого новгородского князя Александра Невским?</a:t>
            </a:r>
          </a:p>
          <a:p>
            <a:pPr algn="r">
              <a:buNone/>
            </a:pPr>
            <a:r>
              <a:rPr lang="ru-RU" sz="3200" dirty="0" smtClean="0"/>
              <a:t>За победу над шведами на реке Неве</a:t>
            </a:r>
          </a:p>
          <a:p>
            <a:pPr algn="r">
              <a:buNone/>
            </a:pPr>
            <a:endParaRPr lang="ru-RU" sz="3200" dirty="0"/>
          </a:p>
        </p:txBody>
      </p:sp>
      <p:pic>
        <p:nvPicPr>
          <p:cNvPr id="5122" name="Picture 2" descr="C:\Users\Елена\Documents\нев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82847" y="1920875"/>
            <a:ext cx="256930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изображен на этих репродукциях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 Муромец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Дмитрий Донской</a:t>
            </a:r>
            <a:endParaRPr lang="ru-RU" dirty="0"/>
          </a:p>
        </p:txBody>
      </p:sp>
      <p:pic>
        <p:nvPicPr>
          <p:cNvPr id="7" name="Picture 2" descr="C:\Users\Елена\Documents\муромец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643182"/>
            <a:ext cx="3021351" cy="3714776"/>
          </a:xfrm>
          <a:prstGeom prst="rect">
            <a:avLst/>
          </a:prstGeom>
          <a:noFill/>
        </p:spPr>
      </p:pic>
      <p:pic>
        <p:nvPicPr>
          <p:cNvPr id="8" name="Picture 3" descr="C:\Users\Елена\Documents\донско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66125" y="2514600"/>
            <a:ext cx="2999574" cy="38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 Иване грозном была выпущена монета, на которой изображался  всадник с копьем. Как называлась эта монета?</a:t>
            </a:r>
          </a:p>
          <a:p>
            <a:pPr algn="r">
              <a:buNone/>
            </a:pPr>
            <a:r>
              <a:rPr lang="ru-RU" sz="2400" dirty="0" smtClean="0"/>
              <a:t>Копейка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8194" name="Picture 2" descr="C:\Users\Елена\Documents\копей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900" dirty="0" smtClean="0"/>
              <a:t>Назовите имена героев, которым поставлен этот памятник?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Добрый памятник 			поставлен</a:t>
            </a:r>
          </a:p>
          <a:p>
            <a:pPr>
              <a:buNone/>
            </a:pPr>
            <a:r>
              <a:rPr lang="ru-RU" dirty="0" smtClean="0"/>
              <a:t>Двум героям всей 			страной</a:t>
            </a:r>
          </a:p>
          <a:p>
            <a:pPr>
              <a:buNone/>
            </a:pPr>
            <a:r>
              <a:rPr lang="ru-RU" dirty="0" smtClean="0"/>
              <a:t>В знак того, что был 			избавлен</a:t>
            </a:r>
          </a:p>
          <a:p>
            <a:pPr>
              <a:buNone/>
            </a:pPr>
            <a:r>
              <a:rPr lang="ru-RU" dirty="0" smtClean="0"/>
              <a:t>От бесчестья край 			родной</a:t>
            </a:r>
          </a:p>
          <a:p>
            <a:pPr algn="r">
              <a:buNone/>
            </a:pPr>
            <a:r>
              <a:rPr lang="ru-RU" dirty="0" smtClean="0"/>
              <a:t>Кузьма Минин и Дмитрий Пожарский</a:t>
            </a:r>
            <a:endParaRPr lang="ru-RU" dirty="0"/>
          </a:p>
        </p:txBody>
      </p:sp>
      <p:pic>
        <p:nvPicPr>
          <p:cNvPr id="9218" name="Picture 2" descr="C:\Users\Елена\Documents\37637372мин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465165"/>
            <a:ext cx="4038600" cy="334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/>
              <a:t>Как народ прозвал киевского князя Ярослава за его ум?</a:t>
            </a:r>
          </a:p>
          <a:p>
            <a:pPr algn="r">
              <a:buNone/>
            </a:pPr>
            <a:r>
              <a:rPr lang="ru-RU" dirty="0" smtClean="0"/>
              <a:t>Ярослав Мудрый</a:t>
            </a:r>
            <a:endParaRPr lang="ru-RU" dirty="0"/>
          </a:p>
        </p:txBody>
      </p:sp>
      <p:pic>
        <p:nvPicPr>
          <p:cNvPr id="6146" name="Picture 2" descr="C:\Users\Елена\Documents\яросла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06534" y="1920875"/>
            <a:ext cx="2921932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7" y="2967335"/>
            <a:ext cx="3635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Ученики слушают вопрос, выбирают правильный с их точки зрения ответ и поднимают карточку с цифрой, соответствующей цифре ответа.</a:t>
            </a:r>
          </a:p>
          <a:p>
            <a:r>
              <a:rPr lang="ru-RU" dirty="0" smtClean="0"/>
              <a:t>Все, правильно ответившие ученики получают жетон, соответствующий 1 баллу</a:t>
            </a:r>
          </a:p>
          <a:p>
            <a:r>
              <a:rPr lang="ru-RU" dirty="0" smtClean="0"/>
              <a:t>Ученики, которые по итогам 1 тура игры наберут одинаковое количество баллов, выходят во 2 тур. </a:t>
            </a:r>
          </a:p>
          <a:p>
            <a:r>
              <a:rPr lang="ru-RU" dirty="0" smtClean="0"/>
              <a:t>Во 2 туре учитель читает вопрос, ученик первым ответивший на вопрос получает балл-жетон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2500305"/>
            <a:ext cx="871543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тур игры</a:t>
            </a:r>
          </a:p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Выбери верный ответ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ярлык?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Льготная грамота монголо-татарских ханов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Завещание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Манифест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 долго продолжалось монголо-татарское владычество над русскими землями?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10 лет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1000 лет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240 лет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оружие использовали монголо-татары?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Шпага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Лук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Автомат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Какая из этих репродукций рассказывает о взятии крепости Измаил?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                                         		 3)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		2)</a:t>
            </a:r>
          </a:p>
        </p:txBody>
      </p:sp>
      <p:pic>
        <p:nvPicPr>
          <p:cNvPr id="4" name="Picture 2" descr="Мир пережил год патентных битв Деловой портал BFM.ru Личные день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7"/>
            <a:ext cx="3071834" cy="2141508"/>
          </a:xfrm>
          <a:prstGeom prst="rect">
            <a:avLst/>
          </a:prstGeom>
          <a:noFill/>
        </p:spPr>
      </p:pic>
      <p:pic>
        <p:nvPicPr>
          <p:cNvPr id="20482" name="Picture 2" descr="Картины : художественная галерея. Самокиш Н.С. : Лейб-гвардии Литовский полк в Бородинском сраже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71942"/>
            <a:ext cx="3314373" cy="2428892"/>
          </a:xfrm>
          <a:prstGeom prst="rect">
            <a:avLst/>
          </a:prstGeom>
          <a:noFill/>
        </p:spPr>
      </p:pic>
      <p:pic>
        <p:nvPicPr>
          <p:cNvPr id="20483" name="Picture 3" descr="C:\Users\Елена\Documents\измаи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785926"/>
            <a:ext cx="3357554" cy="223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Какому</a:t>
            </a:r>
            <a:r>
              <a:rPr lang="ru-RU" sz="4000" dirty="0" smtClean="0"/>
              <a:t> полководцу принадлежат эти слова? «Кто с мечом к нам придёт, тот от меча и погибнет»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М.И.Кутузову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Александру Невскому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000" dirty="0" smtClean="0"/>
              <a:t>А.В. Суворову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422</Words>
  <Application>Microsoft Office PowerPoint</Application>
  <PresentationFormat>Экран (4:3)</PresentationFormat>
  <Paragraphs>98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Страницы истории Отечества</vt:lpstr>
      <vt:lpstr>Слайд 2</vt:lpstr>
      <vt:lpstr>Правила игры.</vt:lpstr>
      <vt:lpstr>Слайд 4</vt:lpstr>
      <vt:lpstr>Что такое ярлык?</vt:lpstr>
      <vt:lpstr>Как долго продолжалось монголо-татарское владычество над русскими землями?</vt:lpstr>
      <vt:lpstr>Какое оружие использовали монголо-татары?</vt:lpstr>
      <vt:lpstr>Какая из этих репродукций рассказывает о взятии крепости Измаил?</vt:lpstr>
      <vt:lpstr>Какому полководцу принадлежат эти слова? «Кто с мечом к нам придёт, тот от меча и погибнет»</vt:lpstr>
      <vt:lpstr>Какой царь изображен на этой репродукции картины?</vt:lpstr>
      <vt:lpstr>В каком году русская армия под командованием М.И. Кутузова одержала победу над армией Наполеона?</vt:lpstr>
      <vt:lpstr>Какого полководца изобразил на своей картине Павел Корин?</vt:lpstr>
      <vt:lpstr>Кто напечатал первую книгу в России?</vt:lpstr>
      <vt:lpstr>Что открыли в Москве по предложению  М.В. Ломоносова?</vt:lpstr>
      <vt:lpstr>Кто был последним российским государем?</vt:lpstr>
      <vt:lpstr>В каком году появилось новое государство – СССР?</vt:lpstr>
      <vt:lpstr>Сколько дней длилась блокада Ленинграда?</vt:lpstr>
      <vt:lpstr>Какое событие произошло в 1991 году?</vt:lpstr>
      <vt:lpstr>Слайд 19</vt:lpstr>
      <vt:lpstr>Что значит слово «гимн»?</vt:lpstr>
      <vt:lpstr>О ком эти стихи?</vt:lpstr>
      <vt:lpstr>Слайд 22</vt:lpstr>
      <vt:lpstr>Слайд 23</vt:lpstr>
      <vt:lpstr>Кто изображен на этих репродукциях</vt:lpstr>
      <vt:lpstr>Слайд 25</vt:lpstr>
      <vt:lpstr> Назовите имена героев, которым поставлен этот памятник?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истории Отечества</dc:title>
  <dc:creator>Елена</dc:creator>
  <cp:lastModifiedBy>Елена</cp:lastModifiedBy>
  <cp:revision>28</cp:revision>
  <dcterms:created xsi:type="dcterms:W3CDTF">2015-02-15T06:31:51Z</dcterms:created>
  <dcterms:modified xsi:type="dcterms:W3CDTF">2015-02-20T16:38:43Z</dcterms:modified>
</cp:coreProperties>
</file>