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9" r:id="rId4"/>
    <p:sldId id="260" r:id="rId5"/>
    <p:sldId id="269" r:id="rId6"/>
    <p:sldId id="261" r:id="rId7"/>
    <p:sldId id="262" r:id="rId8"/>
    <p:sldId id="265" r:id="rId9"/>
    <p:sldId id="266" r:id="rId10"/>
    <p:sldId id="277" r:id="rId11"/>
    <p:sldId id="276" r:id="rId12"/>
    <p:sldId id="263" r:id="rId13"/>
    <p:sldId id="264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FB35BD-E644-4B32-8297-E79F26E026D7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053A47-EC75-4C37-A86B-B2D22BD0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Наш край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Сбродова</a:t>
            </a:r>
            <a:r>
              <a:rPr lang="ru-RU" dirty="0" smtClean="0"/>
              <a:t> Е.Н.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Назовите главный город нашей области</a:t>
            </a:r>
          </a:p>
          <a:p>
            <a:r>
              <a:rPr lang="ru-RU" dirty="0" smtClean="0"/>
              <a:t>Назовите крупные города Кировской области.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dirty="0" smtClean="0"/>
              <a:t>39 муниципальных районов входит</a:t>
            </a:r>
            <a:br>
              <a:rPr lang="ru-RU" sz="3200" b="0" dirty="0" smtClean="0"/>
            </a:br>
            <a:r>
              <a:rPr lang="ru-RU" sz="3200" b="0" dirty="0" smtClean="0"/>
              <a:t> в состав </a:t>
            </a:r>
            <a:r>
              <a:rPr lang="ru-RU" sz="3200" b="0" dirty="0" err="1" smtClean="0"/>
              <a:t>Коровской</a:t>
            </a:r>
            <a:r>
              <a:rPr lang="ru-RU" sz="3200" b="0" dirty="0" smtClean="0"/>
              <a:t> области</a:t>
            </a:r>
            <a:endParaRPr lang="ru-RU" sz="3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67250" y="1643050"/>
            <a:ext cx="4405644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План рассказа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Географическое положение области.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Экономика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Природа края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Что я расскажу иностранцам о своем крае.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Перечислите города нашей области</a:t>
            </a:r>
          </a:p>
          <a:p>
            <a:r>
              <a:rPr lang="ru-RU" dirty="0" smtClean="0"/>
              <a:t>Чем богат наш край?</a:t>
            </a:r>
          </a:p>
          <a:p>
            <a:r>
              <a:rPr lang="ru-RU" dirty="0" smtClean="0"/>
              <a:t>Какие достопримечательности есть в нашей области?</a:t>
            </a:r>
          </a:p>
          <a:p>
            <a:r>
              <a:rPr lang="ru-RU" dirty="0" smtClean="0"/>
              <a:t>Какие отрасли производства есть в нашей области?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свои 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интересное вы узнали на этом уроке?</a:t>
            </a:r>
          </a:p>
          <a:p>
            <a:r>
              <a:rPr lang="ru-RU" dirty="0" smtClean="0"/>
              <a:t>Что </a:t>
            </a:r>
            <a:r>
              <a:rPr lang="ru-RU" dirty="0" smtClean="0"/>
              <a:t>бы вы еще хотели узнать о своём крае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Кто доволен своей работой на уроке?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Подведем итоги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Устный рассказ «Мой край»</a:t>
            </a:r>
          </a:p>
          <a:p>
            <a:r>
              <a:rPr lang="ru-RU" dirty="0" smtClean="0"/>
              <a:t>Выполни задания в тетради на страницах 65 – 66 № 1, 5, 6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9763" y="581025"/>
            <a:ext cx="53244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Кировская область расположена  на северо-востоке Европейской части России в бассейне реки Камы и её главного притока – Вятки.</a:t>
            </a:r>
          </a:p>
          <a:p>
            <a:r>
              <a:rPr lang="ru-RU" dirty="0" smtClean="0"/>
              <a:t>Наш край находится в зоне лесов, в умеренном поясе</a:t>
            </a:r>
          </a:p>
          <a:p>
            <a:r>
              <a:rPr lang="ru-RU" dirty="0" smtClean="0"/>
              <a:t>Площадь нашей области </a:t>
            </a:r>
            <a:r>
              <a:rPr lang="ru-RU" dirty="0" smtClean="0"/>
              <a:t>120 374 </a:t>
            </a:r>
            <a:r>
              <a:rPr lang="ru-RU" dirty="0" smtClean="0"/>
              <a:t> </a:t>
            </a:r>
            <a:r>
              <a:rPr lang="ru-RU" dirty="0" err="1" smtClean="0"/>
              <a:t>кв</a:t>
            </a:r>
            <a:r>
              <a:rPr lang="ru-RU" dirty="0" smtClean="0"/>
              <a:t>, км. (1/15 часть России)</a:t>
            </a:r>
          </a:p>
          <a:p>
            <a:r>
              <a:rPr lang="ru-RU" dirty="0" smtClean="0"/>
              <a:t>Протяженность с севера на юг 572 км, а с запада на восток – около 440 км.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наш край?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Граница Кировской области протянулась на 3500 км.</a:t>
            </a:r>
          </a:p>
          <a:p>
            <a:r>
              <a:rPr lang="ru-RU" dirty="0" smtClean="0"/>
              <a:t>14 часов потребуется самолету, чтобы облететь нашу область со скоростью 250 км/ч. Туристам нужно около 4 месяцев, чтобы пройти этот маршрут, проходя  по 30 км в день</a:t>
            </a:r>
          </a:p>
          <a:p>
            <a:r>
              <a:rPr lang="ru-RU" dirty="0" smtClean="0"/>
              <a:t>На территории области можно разместить вместе Данию, Швейцарию и Нидерланды.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наш край?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71448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</a:t>
            </a:r>
            <a:r>
              <a:rPr lang="ru-RU" smtClean="0"/>
              <a:t>Кировской области</a:t>
            </a:r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186" y="1714488"/>
            <a:ext cx="17002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1718" y="2000250"/>
            <a:ext cx="4607736" cy="307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28793" y="1258246"/>
            <a:ext cx="5498437" cy="517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соседи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Архангельская область</a:t>
            </a:r>
          </a:p>
          <a:p>
            <a:r>
              <a:rPr lang="ru-RU" dirty="0" smtClean="0"/>
              <a:t>Республика Коми</a:t>
            </a:r>
            <a:endParaRPr lang="ru-RU" dirty="0" smtClean="0"/>
          </a:p>
          <a:p>
            <a:r>
              <a:rPr lang="ru-RU" dirty="0" smtClean="0"/>
              <a:t>Пермская область</a:t>
            </a:r>
          </a:p>
          <a:p>
            <a:r>
              <a:rPr lang="ru-RU" dirty="0" smtClean="0"/>
              <a:t>Удмуртская республика</a:t>
            </a:r>
          </a:p>
          <a:p>
            <a:r>
              <a:rPr lang="ru-RU" dirty="0" smtClean="0"/>
              <a:t> Республика </a:t>
            </a:r>
            <a:r>
              <a:rPr lang="ru-RU" dirty="0" smtClean="0"/>
              <a:t>Татарстан</a:t>
            </a:r>
          </a:p>
          <a:p>
            <a:r>
              <a:rPr lang="ru-RU" dirty="0" smtClean="0"/>
              <a:t>Республика Марий </a:t>
            </a:r>
            <a:r>
              <a:rPr lang="ru-RU" dirty="0" smtClean="0"/>
              <a:t>Эл</a:t>
            </a:r>
            <a:endParaRPr lang="ru-RU" dirty="0" smtClean="0"/>
          </a:p>
          <a:p>
            <a:r>
              <a:rPr lang="ru-RU" dirty="0" smtClean="0"/>
              <a:t>Нижегородская область</a:t>
            </a:r>
          </a:p>
          <a:p>
            <a:r>
              <a:rPr lang="ru-RU" dirty="0" smtClean="0"/>
              <a:t>Костромская область</a:t>
            </a:r>
          </a:p>
          <a:p>
            <a:r>
              <a:rPr lang="ru-RU" dirty="0" smtClean="0"/>
              <a:t>Вологодская </a:t>
            </a:r>
            <a:r>
              <a:rPr lang="ru-RU" dirty="0" smtClean="0"/>
              <a:t>область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соседи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Численность населения — 1 310 929 чел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Русские </a:t>
            </a:r>
            <a:r>
              <a:rPr lang="ru-RU" dirty="0" smtClean="0"/>
              <a:t>(основное население)</a:t>
            </a:r>
          </a:p>
          <a:p>
            <a:r>
              <a:rPr lang="ru-RU" dirty="0" smtClean="0"/>
              <a:t>Татары</a:t>
            </a:r>
          </a:p>
          <a:p>
            <a:r>
              <a:rPr lang="ru-RU" dirty="0" smtClean="0"/>
              <a:t>Марийцы</a:t>
            </a:r>
          </a:p>
          <a:p>
            <a:r>
              <a:rPr lang="ru-RU" dirty="0" smtClean="0"/>
              <a:t>Удмурты</a:t>
            </a:r>
          </a:p>
          <a:p>
            <a:r>
              <a:rPr lang="ru-RU" dirty="0" smtClean="0"/>
              <a:t>Коми</a:t>
            </a:r>
          </a:p>
          <a:p>
            <a:r>
              <a:rPr lang="ru-RU" dirty="0" smtClean="0"/>
              <a:t>Украинцы</a:t>
            </a:r>
          </a:p>
          <a:p>
            <a:r>
              <a:rPr lang="ru-RU" dirty="0" smtClean="0"/>
              <a:t>Другие </a:t>
            </a:r>
            <a:r>
              <a:rPr lang="ru-RU" dirty="0" smtClean="0"/>
              <a:t>народы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Вятская земля раньше входила в состав Суздальско-Нижегородского княжества, а позднее – Московского княжества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XVIII</a:t>
            </a:r>
            <a:r>
              <a:rPr lang="ru-RU" dirty="0" smtClean="0"/>
              <a:t> веке была образована Вятская губерния, просуществовавшая до 30-х годов </a:t>
            </a:r>
            <a:r>
              <a:rPr lang="en-US" dirty="0" smtClean="0"/>
              <a:t>XX</a:t>
            </a:r>
            <a:r>
              <a:rPr lang="ru-RU" dirty="0" smtClean="0"/>
              <a:t> века</a:t>
            </a:r>
          </a:p>
          <a:p>
            <a:r>
              <a:rPr lang="ru-RU" dirty="0" smtClean="0"/>
              <a:t>7 декабря 1934 года создан Кировский край</a:t>
            </a:r>
          </a:p>
          <a:p>
            <a:r>
              <a:rPr lang="ru-RU" dirty="0" smtClean="0"/>
              <a:t>5 декабря 1936 года Кировская область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280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Наш край</vt:lpstr>
      <vt:lpstr>Слайд 2</vt:lpstr>
      <vt:lpstr>Какой наш край?</vt:lpstr>
      <vt:lpstr>Какой наш край?</vt:lpstr>
      <vt:lpstr>Герб Кировской области</vt:lpstr>
      <vt:lpstr>Наши соседи</vt:lpstr>
      <vt:lpstr>Наши соседи</vt:lpstr>
      <vt:lpstr>Население области</vt:lpstr>
      <vt:lpstr>Из истории</vt:lpstr>
      <vt:lpstr>39 муниципальных районов входит  в состав Коровской области</vt:lpstr>
      <vt:lpstr>Что я расскажу иностранцам о своем крае.</vt:lpstr>
      <vt:lpstr>Проверь свои знания</vt:lpstr>
      <vt:lpstr>Подведем итоги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</dc:title>
  <dc:creator>Елена</dc:creator>
  <cp:lastModifiedBy>Елена</cp:lastModifiedBy>
  <cp:revision>19</cp:revision>
  <dcterms:created xsi:type="dcterms:W3CDTF">2013-11-19T14:48:21Z</dcterms:created>
  <dcterms:modified xsi:type="dcterms:W3CDTF">2015-01-18T08:26:04Z</dcterms:modified>
</cp:coreProperties>
</file>