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2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7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AD80-E9BE-4278-9EDF-1820D450ACF1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BA89-BBC2-4FA6-BBD3-E4C36FF52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AD80-E9BE-4278-9EDF-1820D450ACF1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BA89-BBC2-4FA6-BBD3-E4C36FF52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AD80-E9BE-4278-9EDF-1820D450ACF1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BA89-BBC2-4FA6-BBD3-E4C36FF52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AD80-E9BE-4278-9EDF-1820D450ACF1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BA89-BBC2-4FA6-BBD3-E4C36FF52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AD80-E9BE-4278-9EDF-1820D450ACF1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BA89-BBC2-4FA6-BBD3-E4C36FF52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AD80-E9BE-4278-9EDF-1820D450ACF1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BA89-BBC2-4FA6-BBD3-E4C36FF52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AD80-E9BE-4278-9EDF-1820D450ACF1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BA89-BBC2-4FA6-BBD3-E4C36FF52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AD80-E9BE-4278-9EDF-1820D450ACF1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BA89-BBC2-4FA6-BBD3-E4C36FF52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AD80-E9BE-4278-9EDF-1820D450ACF1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BA89-BBC2-4FA6-BBD3-E4C36FF52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AD80-E9BE-4278-9EDF-1820D450ACF1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BA89-BBC2-4FA6-BBD3-E4C36FF52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AD80-E9BE-4278-9EDF-1820D450ACF1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BA89-BBC2-4FA6-BBD3-E4C36FF52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2AD80-E9BE-4278-9EDF-1820D450ACF1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4BA89-BBC2-4FA6-BBD3-E4C36FF52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агетная рамка 2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доска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9600" y="533400"/>
            <a:ext cx="7924800" cy="57150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 rot="1446363">
            <a:off x="6250172" y="4458473"/>
            <a:ext cx="10668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250944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" y="3096086"/>
            <a:ext cx="3810000" cy="3188568"/>
          </a:xfrm>
          <a:prstGeom prst="rect">
            <a:avLst/>
          </a:prstGeom>
        </p:spPr>
      </p:pic>
      <p:pic>
        <p:nvPicPr>
          <p:cNvPr id="7" name="Рисунок 6" descr="3b9fba87a9b3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800" y="3962400"/>
            <a:ext cx="2590800" cy="204430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95600" y="1828800"/>
            <a:ext cx="3146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Тренажёр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57600" y="2895600"/>
            <a:ext cx="26901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«Перенос 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слова»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Скругленный прямоугольник 11">
            <a:hlinkClick r:id="rId6" action="ppaction://hlinksldjump"/>
          </p:cNvPr>
          <p:cNvSpPr/>
          <p:nvPr/>
        </p:nvSpPr>
        <p:spPr>
          <a:xfrm>
            <a:off x="3581400" y="5562600"/>
            <a:ext cx="16764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НАЧАТЬ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486400" y="5257800"/>
            <a:ext cx="805543" cy="923330"/>
            <a:chOff x="7929586" y="4429132"/>
            <a:chExt cx="755202" cy="923330"/>
          </a:xfrm>
        </p:grpSpPr>
        <p:sp>
          <p:nvSpPr>
            <p:cNvPr id="14" name="Овал 13">
              <a:hlinkClick r:id="" action="ppaction://hlinkshowjump?jump=lastslide" highlightClick="1"/>
            </p:cNvPr>
            <p:cNvSpPr/>
            <p:nvPr/>
          </p:nvSpPr>
          <p:spPr>
            <a:xfrm>
              <a:off x="7929586" y="4500570"/>
              <a:ext cx="755202" cy="78581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>
              <a:hlinkClick r:id="" action="ppaction://noaction"/>
            </p:cNvPr>
            <p:cNvSpPr/>
            <p:nvPr/>
          </p:nvSpPr>
          <p:spPr>
            <a:xfrm>
              <a:off x="8072462" y="4429132"/>
              <a:ext cx="5052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?</a:t>
              </a:r>
              <a:endParaRPr lang="ru-RU" sz="5400" b="1" cap="none" spc="0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6" name="Выноска-облако 15"/>
          <p:cNvSpPr/>
          <p:nvPr/>
        </p:nvSpPr>
        <p:spPr>
          <a:xfrm>
            <a:off x="5943600" y="304800"/>
            <a:ext cx="2819400" cy="1905000"/>
          </a:xfrm>
          <a:prstGeom prst="cloudCallout">
            <a:avLst>
              <a:gd name="adj1" fmla="val -121960"/>
              <a:gd name="adj2" fmla="val 2196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Составила Балберова Е.В.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МОУ   СОШ №3                              г. Ртищево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8792479.png"/>
          <p:cNvPicPr>
            <a:picLocks noChangeAspect="1"/>
          </p:cNvPicPr>
          <p:nvPr/>
        </p:nvPicPr>
        <p:blipFill>
          <a:blip r:embed="rId2" cstate="email"/>
          <a:srcRect t="8889" r="800" b="9333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7" name="Рисунок 6" descr="1b5ef6b54973t.jpg"/>
          <p:cNvPicPr>
            <a:picLocks noChangeAspect="1"/>
          </p:cNvPicPr>
          <p:nvPr/>
        </p:nvPicPr>
        <p:blipFill>
          <a:blip r:embed="rId3" cstate="email">
            <a:lum bright="10000" contrast="30000"/>
          </a:blip>
          <a:srcRect/>
          <a:stretch>
            <a:fillRect/>
          </a:stretch>
        </p:blipFill>
        <p:spPr>
          <a:xfrm>
            <a:off x="0" y="3200400"/>
            <a:ext cx="2514600" cy="3657600"/>
          </a:xfrm>
          <a:prstGeom prst="rect">
            <a:avLst/>
          </a:prstGeom>
        </p:spPr>
      </p:pic>
      <p:pic>
        <p:nvPicPr>
          <p:cNvPr id="13" name="Рисунок 12" descr="Рисунок8.wm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98224" y="5688705"/>
            <a:ext cx="362744" cy="537283"/>
          </a:xfrm>
          <a:prstGeom prst="rect">
            <a:avLst/>
          </a:prstGeom>
        </p:spPr>
      </p:pic>
      <p:pic>
        <p:nvPicPr>
          <p:cNvPr id="14" name="Рисунок 13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28800" y="2286000"/>
            <a:ext cx="1981200" cy="1981200"/>
          </a:xfrm>
          <a:prstGeom prst="rect">
            <a:avLst/>
          </a:prstGeom>
        </p:spPr>
      </p:pic>
      <p:pic>
        <p:nvPicPr>
          <p:cNvPr id="15" name="Рисунок 14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90129" y="5104504"/>
            <a:ext cx="1466850" cy="1466850"/>
          </a:xfrm>
          <a:prstGeom prst="rect">
            <a:avLst/>
          </a:prstGeom>
        </p:spPr>
      </p:pic>
      <p:pic>
        <p:nvPicPr>
          <p:cNvPr id="17" name="Рисунок 16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600" y="5181600"/>
            <a:ext cx="1042595" cy="1042595"/>
          </a:xfrm>
          <a:prstGeom prst="rect">
            <a:avLst/>
          </a:prstGeom>
        </p:spPr>
      </p:pic>
      <p:pic>
        <p:nvPicPr>
          <p:cNvPr id="16" name="Рисунок 15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7400" y="5791200"/>
            <a:ext cx="1066800" cy="10668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276600" y="17526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осен-ний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76600" y="30480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осенн-ий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52800" y="44196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осе-нний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85139821.gif"/>
          <p:cNvPicPr>
            <a:picLocks noChangeAspect="1"/>
          </p:cNvPicPr>
          <p:nvPr/>
        </p:nvPicPr>
        <p:blipFill>
          <a:blip r:embed="rId6" cstate="email">
            <a:lum bright="-10000" contrast="20000"/>
          </a:blip>
          <a:srcRect l="10000" b="2105"/>
          <a:stretch>
            <a:fillRect/>
          </a:stretch>
        </p:blipFill>
        <p:spPr>
          <a:xfrm flipH="1">
            <a:off x="-914400" y="0"/>
            <a:ext cx="4267200" cy="6553200"/>
          </a:xfrm>
          <a:prstGeom prst="rect">
            <a:avLst/>
          </a:prstGeom>
        </p:spPr>
      </p:pic>
      <p:sp>
        <p:nvSpPr>
          <p:cNvPr id="18" name="Овал 17">
            <a:hlinkClick r:id="" action="ppaction://hlinkshowjump?jump=nextslide"/>
          </p:cNvPr>
          <p:cNvSpPr/>
          <p:nvPr/>
        </p:nvSpPr>
        <p:spPr>
          <a:xfrm>
            <a:off x="3886200" y="6019800"/>
            <a:ext cx="2133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81200" y="609600"/>
            <a:ext cx="5486399" cy="838200"/>
          </a:xfrm>
          <a:prstGeom prst="roundRect">
            <a:avLst/>
          </a:prstGeom>
          <a:noFill/>
          <a:ln w="508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перенести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слово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 осенний »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8792479.png"/>
          <p:cNvPicPr>
            <a:picLocks noChangeAspect="1"/>
          </p:cNvPicPr>
          <p:nvPr/>
        </p:nvPicPr>
        <p:blipFill>
          <a:blip r:embed="rId2" cstate="email"/>
          <a:srcRect t="8889" r="800" b="9333"/>
          <a:stretch>
            <a:fillRect/>
          </a:stretch>
        </p:blipFill>
        <p:spPr>
          <a:xfrm>
            <a:off x="0" y="0"/>
            <a:ext cx="9243391" cy="6858000"/>
          </a:xfrm>
          <a:prstGeom prst="rect">
            <a:avLst/>
          </a:prstGeom>
        </p:spPr>
      </p:pic>
      <p:pic>
        <p:nvPicPr>
          <p:cNvPr id="7" name="Рисунок 6" descr="1b5ef6b54973t.jpg"/>
          <p:cNvPicPr>
            <a:picLocks noChangeAspect="1"/>
          </p:cNvPicPr>
          <p:nvPr/>
        </p:nvPicPr>
        <p:blipFill>
          <a:blip r:embed="rId3" cstate="email">
            <a:lum bright="10000" contrast="30000"/>
          </a:blip>
          <a:srcRect/>
          <a:stretch>
            <a:fillRect/>
          </a:stretch>
        </p:blipFill>
        <p:spPr>
          <a:xfrm>
            <a:off x="0" y="3200400"/>
            <a:ext cx="2514600" cy="3657600"/>
          </a:xfrm>
          <a:prstGeom prst="rect">
            <a:avLst/>
          </a:prstGeom>
        </p:spPr>
      </p:pic>
      <p:pic>
        <p:nvPicPr>
          <p:cNvPr id="13" name="Рисунок 12" descr="Рисунок8.wm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98224" y="5688705"/>
            <a:ext cx="362744" cy="537283"/>
          </a:xfrm>
          <a:prstGeom prst="rect">
            <a:avLst/>
          </a:prstGeom>
        </p:spPr>
      </p:pic>
      <p:pic>
        <p:nvPicPr>
          <p:cNvPr id="14" name="Рисунок 13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28800" y="2286000"/>
            <a:ext cx="1981200" cy="1981200"/>
          </a:xfrm>
          <a:prstGeom prst="rect">
            <a:avLst/>
          </a:prstGeom>
        </p:spPr>
      </p:pic>
      <p:pic>
        <p:nvPicPr>
          <p:cNvPr id="15" name="Рисунок 14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90129" y="5104504"/>
            <a:ext cx="1466850" cy="1466850"/>
          </a:xfrm>
          <a:prstGeom prst="rect">
            <a:avLst/>
          </a:prstGeom>
        </p:spPr>
      </p:pic>
      <p:pic>
        <p:nvPicPr>
          <p:cNvPr id="17" name="Рисунок 16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600" y="5181600"/>
            <a:ext cx="1042595" cy="1042595"/>
          </a:xfrm>
          <a:prstGeom prst="rect">
            <a:avLst/>
          </a:prstGeom>
        </p:spPr>
      </p:pic>
      <p:pic>
        <p:nvPicPr>
          <p:cNvPr id="16" name="Рисунок 15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7400" y="5791200"/>
            <a:ext cx="1066800" cy="10668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276600" y="32004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коро-ва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00400" y="17526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кор-ова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76600" y="46482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коров-а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85139821.gif"/>
          <p:cNvPicPr>
            <a:picLocks noChangeAspect="1"/>
          </p:cNvPicPr>
          <p:nvPr/>
        </p:nvPicPr>
        <p:blipFill>
          <a:blip r:embed="rId6" cstate="email">
            <a:lum bright="-10000" contrast="20000"/>
          </a:blip>
          <a:srcRect l="10000" b="2105"/>
          <a:stretch>
            <a:fillRect/>
          </a:stretch>
        </p:blipFill>
        <p:spPr>
          <a:xfrm flipH="1">
            <a:off x="-914400" y="0"/>
            <a:ext cx="4267200" cy="6553200"/>
          </a:xfrm>
          <a:prstGeom prst="rect">
            <a:avLst/>
          </a:prstGeom>
        </p:spPr>
      </p:pic>
      <p:sp>
        <p:nvSpPr>
          <p:cNvPr id="18" name="Овал 17">
            <a:hlinkClick r:id="" action="ppaction://hlinkshowjump?jump=nextslide"/>
          </p:cNvPr>
          <p:cNvSpPr/>
          <p:nvPr/>
        </p:nvSpPr>
        <p:spPr>
          <a:xfrm>
            <a:off x="3886200" y="6019800"/>
            <a:ext cx="2133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81200" y="609600"/>
            <a:ext cx="5486399" cy="838200"/>
          </a:xfrm>
          <a:prstGeom prst="roundRect">
            <a:avLst/>
          </a:prstGeom>
          <a:noFill/>
          <a:ln w="508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перенести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слово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 корова »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8792479.png"/>
          <p:cNvPicPr>
            <a:picLocks noChangeAspect="1"/>
          </p:cNvPicPr>
          <p:nvPr/>
        </p:nvPicPr>
        <p:blipFill>
          <a:blip r:embed="rId2" cstate="email"/>
          <a:srcRect t="8889" r="800" b="9333"/>
          <a:stretch>
            <a:fillRect/>
          </a:stretch>
        </p:blipFill>
        <p:spPr>
          <a:xfrm>
            <a:off x="0" y="0"/>
            <a:ext cx="9243391" cy="6858000"/>
          </a:xfrm>
          <a:prstGeom prst="rect">
            <a:avLst/>
          </a:prstGeom>
        </p:spPr>
      </p:pic>
      <p:pic>
        <p:nvPicPr>
          <p:cNvPr id="7" name="Рисунок 6" descr="1b5ef6b54973t.jpg"/>
          <p:cNvPicPr>
            <a:picLocks noChangeAspect="1"/>
          </p:cNvPicPr>
          <p:nvPr/>
        </p:nvPicPr>
        <p:blipFill>
          <a:blip r:embed="rId3" cstate="email">
            <a:lum bright="10000" contrast="30000"/>
          </a:blip>
          <a:srcRect/>
          <a:stretch>
            <a:fillRect/>
          </a:stretch>
        </p:blipFill>
        <p:spPr>
          <a:xfrm>
            <a:off x="0" y="3200400"/>
            <a:ext cx="2514600" cy="3657600"/>
          </a:xfrm>
          <a:prstGeom prst="rect">
            <a:avLst/>
          </a:prstGeom>
        </p:spPr>
      </p:pic>
      <p:pic>
        <p:nvPicPr>
          <p:cNvPr id="13" name="Рисунок 12" descr="Рисунок8.wm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98224" y="5688705"/>
            <a:ext cx="362744" cy="537283"/>
          </a:xfrm>
          <a:prstGeom prst="rect">
            <a:avLst/>
          </a:prstGeom>
        </p:spPr>
      </p:pic>
      <p:pic>
        <p:nvPicPr>
          <p:cNvPr id="14" name="Рисунок 13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28800" y="2286000"/>
            <a:ext cx="1981200" cy="1981200"/>
          </a:xfrm>
          <a:prstGeom prst="rect">
            <a:avLst/>
          </a:prstGeom>
        </p:spPr>
      </p:pic>
      <p:pic>
        <p:nvPicPr>
          <p:cNvPr id="15" name="Рисунок 14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90129" y="5104504"/>
            <a:ext cx="1466850" cy="1466850"/>
          </a:xfrm>
          <a:prstGeom prst="rect">
            <a:avLst/>
          </a:prstGeom>
        </p:spPr>
      </p:pic>
      <p:pic>
        <p:nvPicPr>
          <p:cNvPr id="17" name="Рисунок 16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600" y="5181600"/>
            <a:ext cx="1042595" cy="1042595"/>
          </a:xfrm>
          <a:prstGeom prst="rect">
            <a:avLst/>
          </a:prstGeom>
        </p:spPr>
      </p:pic>
      <p:pic>
        <p:nvPicPr>
          <p:cNvPr id="16" name="Рисунок 15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7400" y="5791200"/>
            <a:ext cx="1066800" cy="10668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276600" y="47244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чай-ник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00400" y="17526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чайн-ик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76600" y="32004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ча-йник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85139821.gif"/>
          <p:cNvPicPr>
            <a:picLocks noChangeAspect="1"/>
          </p:cNvPicPr>
          <p:nvPr/>
        </p:nvPicPr>
        <p:blipFill>
          <a:blip r:embed="rId6" cstate="email">
            <a:lum bright="-10000" contrast="20000"/>
          </a:blip>
          <a:srcRect l="10000" b="2105"/>
          <a:stretch>
            <a:fillRect/>
          </a:stretch>
        </p:blipFill>
        <p:spPr>
          <a:xfrm flipH="1">
            <a:off x="-914400" y="0"/>
            <a:ext cx="4267200" cy="6553200"/>
          </a:xfrm>
          <a:prstGeom prst="rect">
            <a:avLst/>
          </a:prstGeom>
        </p:spPr>
      </p:pic>
      <p:sp>
        <p:nvSpPr>
          <p:cNvPr id="18" name="Овал 17">
            <a:hlinkClick r:id="" action="ppaction://hlinkshowjump?jump=nextslide"/>
          </p:cNvPr>
          <p:cNvSpPr/>
          <p:nvPr/>
        </p:nvSpPr>
        <p:spPr>
          <a:xfrm>
            <a:off x="3886200" y="6019800"/>
            <a:ext cx="2133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81200" y="609600"/>
            <a:ext cx="5486399" cy="838200"/>
          </a:xfrm>
          <a:prstGeom prst="roundRect">
            <a:avLst/>
          </a:prstGeom>
          <a:noFill/>
          <a:ln w="508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перенести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слово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 чайник »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8792479.png"/>
          <p:cNvPicPr>
            <a:picLocks noChangeAspect="1"/>
          </p:cNvPicPr>
          <p:nvPr/>
        </p:nvPicPr>
        <p:blipFill>
          <a:blip r:embed="rId2" cstate="email"/>
          <a:srcRect t="8889" r="800" b="9333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7" name="Рисунок 6" descr="1b5ef6b54973t.jpg"/>
          <p:cNvPicPr>
            <a:picLocks noChangeAspect="1"/>
          </p:cNvPicPr>
          <p:nvPr/>
        </p:nvPicPr>
        <p:blipFill>
          <a:blip r:embed="rId3" cstate="email">
            <a:lum bright="10000" contrast="30000"/>
          </a:blip>
          <a:srcRect/>
          <a:stretch>
            <a:fillRect/>
          </a:stretch>
        </p:blipFill>
        <p:spPr>
          <a:xfrm>
            <a:off x="0" y="3200400"/>
            <a:ext cx="2514600" cy="3657600"/>
          </a:xfrm>
          <a:prstGeom prst="rect">
            <a:avLst/>
          </a:prstGeom>
        </p:spPr>
      </p:pic>
      <p:pic>
        <p:nvPicPr>
          <p:cNvPr id="13" name="Рисунок 12" descr="Рисунок8.wm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98224" y="5688705"/>
            <a:ext cx="362744" cy="537283"/>
          </a:xfrm>
          <a:prstGeom prst="rect">
            <a:avLst/>
          </a:prstGeom>
        </p:spPr>
      </p:pic>
      <p:pic>
        <p:nvPicPr>
          <p:cNvPr id="14" name="Рисунок 13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28800" y="2286000"/>
            <a:ext cx="1981200" cy="1981200"/>
          </a:xfrm>
          <a:prstGeom prst="rect">
            <a:avLst/>
          </a:prstGeom>
        </p:spPr>
      </p:pic>
      <p:pic>
        <p:nvPicPr>
          <p:cNvPr id="15" name="Рисунок 14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90129" y="5104504"/>
            <a:ext cx="1466850" cy="1466850"/>
          </a:xfrm>
          <a:prstGeom prst="rect">
            <a:avLst/>
          </a:prstGeom>
        </p:spPr>
      </p:pic>
      <p:pic>
        <p:nvPicPr>
          <p:cNvPr id="17" name="Рисунок 16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600" y="5181600"/>
            <a:ext cx="1042595" cy="1042595"/>
          </a:xfrm>
          <a:prstGeom prst="rect">
            <a:avLst/>
          </a:prstGeom>
        </p:spPr>
      </p:pic>
      <p:pic>
        <p:nvPicPr>
          <p:cNvPr id="16" name="Рисунок 15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7400" y="5791200"/>
            <a:ext cx="1066800" cy="10668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276600" y="17526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мед-ведь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76600" y="30480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ме-дведь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52800" y="44196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медве-дь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85139821.gif"/>
          <p:cNvPicPr>
            <a:picLocks noChangeAspect="1"/>
          </p:cNvPicPr>
          <p:nvPr/>
        </p:nvPicPr>
        <p:blipFill>
          <a:blip r:embed="rId6" cstate="email">
            <a:lum bright="-10000" contrast="20000"/>
          </a:blip>
          <a:srcRect l="10000" b="2105"/>
          <a:stretch>
            <a:fillRect/>
          </a:stretch>
        </p:blipFill>
        <p:spPr>
          <a:xfrm flipH="1">
            <a:off x="-914400" y="0"/>
            <a:ext cx="4267200" cy="6553200"/>
          </a:xfrm>
          <a:prstGeom prst="rect">
            <a:avLst/>
          </a:prstGeom>
        </p:spPr>
      </p:pic>
      <p:sp>
        <p:nvSpPr>
          <p:cNvPr id="18" name="Овал 17">
            <a:hlinkClick r:id="" action="ppaction://hlinkshowjump?jump=nextslide"/>
          </p:cNvPr>
          <p:cNvSpPr/>
          <p:nvPr/>
        </p:nvSpPr>
        <p:spPr>
          <a:xfrm>
            <a:off x="3886200" y="6019800"/>
            <a:ext cx="2133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81200" y="609600"/>
            <a:ext cx="5486399" cy="838200"/>
          </a:xfrm>
          <a:prstGeom prst="roundRect">
            <a:avLst/>
          </a:prstGeom>
          <a:noFill/>
          <a:ln w="508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перенести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слово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 медведь »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8792479.png"/>
          <p:cNvPicPr>
            <a:picLocks noChangeAspect="1"/>
          </p:cNvPicPr>
          <p:nvPr/>
        </p:nvPicPr>
        <p:blipFill>
          <a:blip r:embed="rId2" cstate="email"/>
          <a:srcRect t="8889" r="800" b="9333"/>
          <a:stretch>
            <a:fillRect/>
          </a:stretch>
        </p:blipFill>
        <p:spPr>
          <a:xfrm>
            <a:off x="0" y="0"/>
            <a:ext cx="9243391" cy="6858000"/>
          </a:xfrm>
          <a:prstGeom prst="rect">
            <a:avLst/>
          </a:prstGeom>
        </p:spPr>
      </p:pic>
      <p:pic>
        <p:nvPicPr>
          <p:cNvPr id="7" name="Рисунок 6" descr="1b5ef6b54973t.jpg"/>
          <p:cNvPicPr>
            <a:picLocks noChangeAspect="1"/>
          </p:cNvPicPr>
          <p:nvPr/>
        </p:nvPicPr>
        <p:blipFill>
          <a:blip r:embed="rId3" cstate="email">
            <a:lum bright="10000" contrast="30000"/>
          </a:blip>
          <a:srcRect/>
          <a:stretch>
            <a:fillRect/>
          </a:stretch>
        </p:blipFill>
        <p:spPr>
          <a:xfrm>
            <a:off x="0" y="3200400"/>
            <a:ext cx="2514600" cy="3657600"/>
          </a:xfrm>
          <a:prstGeom prst="rect">
            <a:avLst/>
          </a:prstGeom>
        </p:spPr>
      </p:pic>
      <p:pic>
        <p:nvPicPr>
          <p:cNvPr id="13" name="Рисунок 12" descr="Рисунок8.wm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98224" y="5688705"/>
            <a:ext cx="362744" cy="537283"/>
          </a:xfrm>
          <a:prstGeom prst="rect">
            <a:avLst/>
          </a:prstGeom>
        </p:spPr>
      </p:pic>
      <p:pic>
        <p:nvPicPr>
          <p:cNvPr id="14" name="Рисунок 13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28800" y="2286000"/>
            <a:ext cx="1981200" cy="1981200"/>
          </a:xfrm>
          <a:prstGeom prst="rect">
            <a:avLst/>
          </a:prstGeom>
        </p:spPr>
      </p:pic>
      <p:pic>
        <p:nvPicPr>
          <p:cNvPr id="15" name="Рисунок 14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90129" y="5104504"/>
            <a:ext cx="1466850" cy="1466850"/>
          </a:xfrm>
          <a:prstGeom prst="rect">
            <a:avLst/>
          </a:prstGeom>
        </p:spPr>
      </p:pic>
      <p:pic>
        <p:nvPicPr>
          <p:cNvPr id="17" name="Рисунок 16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600" y="5181600"/>
            <a:ext cx="1042595" cy="1042595"/>
          </a:xfrm>
          <a:prstGeom prst="rect">
            <a:avLst/>
          </a:prstGeom>
        </p:spPr>
      </p:pic>
      <p:pic>
        <p:nvPicPr>
          <p:cNvPr id="16" name="Рисунок 15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7400" y="5791200"/>
            <a:ext cx="1066800" cy="10668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276600" y="47244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оси-на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00400" y="17526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о-сина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76600" y="32004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ос-ина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85139821.gif"/>
          <p:cNvPicPr>
            <a:picLocks noChangeAspect="1"/>
          </p:cNvPicPr>
          <p:nvPr/>
        </p:nvPicPr>
        <p:blipFill>
          <a:blip r:embed="rId6" cstate="email">
            <a:lum bright="-10000" contrast="20000"/>
          </a:blip>
          <a:srcRect l="10000" b="2105"/>
          <a:stretch>
            <a:fillRect/>
          </a:stretch>
        </p:blipFill>
        <p:spPr>
          <a:xfrm flipH="1">
            <a:off x="-914400" y="0"/>
            <a:ext cx="4267200" cy="6553200"/>
          </a:xfrm>
          <a:prstGeom prst="rect">
            <a:avLst/>
          </a:prstGeom>
        </p:spPr>
      </p:pic>
      <p:sp>
        <p:nvSpPr>
          <p:cNvPr id="18" name="Овал 17">
            <a:hlinkClick r:id="" action="ppaction://hlinkshowjump?jump=nextslide"/>
          </p:cNvPr>
          <p:cNvSpPr/>
          <p:nvPr/>
        </p:nvSpPr>
        <p:spPr>
          <a:xfrm>
            <a:off x="3886200" y="6019800"/>
            <a:ext cx="2133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81200" y="609600"/>
            <a:ext cx="5486399" cy="838200"/>
          </a:xfrm>
          <a:prstGeom prst="roundRect">
            <a:avLst/>
          </a:prstGeom>
          <a:noFill/>
          <a:ln w="508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перенести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слово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 осина »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8792479.png"/>
          <p:cNvPicPr>
            <a:picLocks noChangeAspect="1"/>
          </p:cNvPicPr>
          <p:nvPr/>
        </p:nvPicPr>
        <p:blipFill>
          <a:blip r:embed="rId2" cstate="email"/>
          <a:srcRect t="8889" r="800" b="9333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7" name="Рисунок 6" descr="1b5ef6b54973t.jpg"/>
          <p:cNvPicPr>
            <a:picLocks noChangeAspect="1"/>
          </p:cNvPicPr>
          <p:nvPr/>
        </p:nvPicPr>
        <p:blipFill>
          <a:blip r:embed="rId3" cstate="email">
            <a:lum bright="10000" contrast="30000"/>
          </a:blip>
          <a:srcRect/>
          <a:stretch>
            <a:fillRect/>
          </a:stretch>
        </p:blipFill>
        <p:spPr>
          <a:xfrm>
            <a:off x="0" y="3200400"/>
            <a:ext cx="2514600" cy="3657600"/>
          </a:xfrm>
          <a:prstGeom prst="rect">
            <a:avLst/>
          </a:prstGeom>
        </p:spPr>
      </p:pic>
      <p:pic>
        <p:nvPicPr>
          <p:cNvPr id="13" name="Рисунок 12" descr="Рисунок8.wm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98224" y="5688705"/>
            <a:ext cx="362744" cy="537283"/>
          </a:xfrm>
          <a:prstGeom prst="rect">
            <a:avLst/>
          </a:prstGeom>
        </p:spPr>
      </p:pic>
      <p:pic>
        <p:nvPicPr>
          <p:cNvPr id="14" name="Рисунок 13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28800" y="2286000"/>
            <a:ext cx="1981200" cy="1981200"/>
          </a:xfrm>
          <a:prstGeom prst="rect">
            <a:avLst/>
          </a:prstGeom>
        </p:spPr>
      </p:pic>
      <p:pic>
        <p:nvPicPr>
          <p:cNvPr id="15" name="Рисунок 14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90129" y="5104504"/>
            <a:ext cx="1466850" cy="1466850"/>
          </a:xfrm>
          <a:prstGeom prst="rect">
            <a:avLst/>
          </a:prstGeom>
        </p:spPr>
      </p:pic>
      <p:pic>
        <p:nvPicPr>
          <p:cNvPr id="17" name="Рисунок 16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600" y="5181600"/>
            <a:ext cx="1042595" cy="1042595"/>
          </a:xfrm>
          <a:prstGeom prst="rect">
            <a:avLst/>
          </a:prstGeom>
        </p:spPr>
      </p:pic>
      <p:pic>
        <p:nvPicPr>
          <p:cNvPr id="16" name="Рисунок 15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7400" y="5791200"/>
            <a:ext cx="1066800" cy="10668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276600" y="17526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объявл-ение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76600" y="30480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об-ъявление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52800" y="44196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объ-явление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85139821.gif"/>
          <p:cNvPicPr>
            <a:picLocks noChangeAspect="1"/>
          </p:cNvPicPr>
          <p:nvPr/>
        </p:nvPicPr>
        <p:blipFill>
          <a:blip r:embed="rId6" cstate="email">
            <a:lum bright="-10000" contrast="20000"/>
          </a:blip>
          <a:srcRect l="10000" b="2105"/>
          <a:stretch>
            <a:fillRect/>
          </a:stretch>
        </p:blipFill>
        <p:spPr>
          <a:xfrm flipH="1">
            <a:off x="-914400" y="0"/>
            <a:ext cx="4267200" cy="6553200"/>
          </a:xfrm>
          <a:prstGeom prst="rect">
            <a:avLst/>
          </a:prstGeom>
        </p:spPr>
      </p:pic>
      <p:sp>
        <p:nvSpPr>
          <p:cNvPr id="18" name="Овал 17">
            <a:hlinkClick r:id="" action="ppaction://hlinkshowjump?jump=nextslide"/>
          </p:cNvPr>
          <p:cNvSpPr/>
          <p:nvPr/>
        </p:nvSpPr>
        <p:spPr>
          <a:xfrm>
            <a:off x="3886200" y="6019800"/>
            <a:ext cx="2133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81200" y="609600"/>
            <a:ext cx="5486399" cy="838200"/>
          </a:xfrm>
          <a:prstGeom prst="roundRect">
            <a:avLst/>
          </a:prstGeom>
          <a:noFill/>
          <a:ln w="508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перенести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слово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 объявление »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8792479.png"/>
          <p:cNvPicPr>
            <a:picLocks noChangeAspect="1"/>
          </p:cNvPicPr>
          <p:nvPr/>
        </p:nvPicPr>
        <p:blipFill>
          <a:blip r:embed="rId2" cstate="email"/>
          <a:srcRect t="8889" r="800" b="9333"/>
          <a:stretch>
            <a:fillRect/>
          </a:stretch>
        </p:blipFill>
        <p:spPr>
          <a:xfrm>
            <a:off x="0" y="0"/>
            <a:ext cx="9243391" cy="6858000"/>
          </a:xfrm>
          <a:prstGeom prst="rect">
            <a:avLst/>
          </a:prstGeom>
        </p:spPr>
      </p:pic>
      <p:pic>
        <p:nvPicPr>
          <p:cNvPr id="7" name="Рисунок 6" descr="1b5ef6b54973t.jpg"/>
          <p:cNvPicPr>
            <a:picLocks noChangeAspect="1"/>
          </p:cNvPicPr>
          <p:nvPr/>
        </p:nvPicPr>
        <p:blipFill>
          <a:blip r:embed="rId3" cstate="email">
            <a:lum bright="10000" contrast="30000"/>
          </a:blip>
          <a:srcRect/>
          <a:stretch>
            <a:fillRect/>
          </a:stretch>
        </p:blipFill>
        <p:spPr>
          <a:xfrm>
            <a:off x="0" y="3200400"/>
            <a:ext cx="2514600" cy="3657600"/>
          </a:xfrm>
          <a:prstGeom prst="rect">
            <a:avLst/>
          </a:prstGeom>
        </p:spPr>
      </p:pic>
      <p:pic>
        <p:nvPicPr>
          <p:cNvPr id="13" name="Рисунок 12" descr="Рисунок8.wm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98224" y="5688705"/>
            <a:ext cx="362744" cy="537283"/>
          </a:xfrm>
          <a:prstGeom prst="rect">
            <a:avLst/>
          </a:prstGeom>
        </p:spPr>
      </p:pic>
      <p:pic>
        <p:nvPicPr>
          <p:cNvPr id="14" name="Рисунок 13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28800" y="2286000"/>
            <a:ext cx="1981200" cy="1981200"/>
          </a:xfrm>
          <a:prstGeom prst="rect">
            <a:avLst/>
          </a:prstGeom>
        </p:spPr>
      </p:pic>
      <p:pic>
        <p:nvPicPr>
          <p:cNvPr id="15" name="Рисунок 14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90129" y="5104504"/>
            <a:ext cx="1466850" cy="1466850"/>
          </a:xfrm>
          <a:prstGeom prst="rect">
            <a:avLst/>
          </a:prstGeom>
        </p:spPr>
      </p:pic>
      <p:pic>
        <p:nvPicPr>
          <p:cNvPr id="17" name="Рисунок 16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600" y="5181600"/>
            <a:ext cx="1042595" cy="1042595"/>
          </a:xfrm>
          <a:prstGeom prst="rect">
            <a:avLst/>
          </a:prstGeom>
        </p:spPr>
      </p:pic>
      <p:pic>
        <p:nvPicPr>
          <p:cNvPr id="16" name="Рисунок 15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7400" y="5791200"/>
            <a:ext cx="1066800" cy="10668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276600" y="32004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дру-зья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00400" y="17526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друз-ья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76600" y="46482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друзь-я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85139821.gif"/>
          <p:cNvPicPr>
            <a:picLocks noChangeAspect="1"/>
          </p:cNvPicPr>
          <p:nvPr/>
        </p:nvPicPr>
        <p:blipFill>
          <a:blip r:embed="rId6" cstate="email">
            <a:lum bright="-10000" contrast="20000"/>
          </a:blip>
          <a:srcRect l="10000" b="2105"/>
          <a:stretch>
            <a:fillRect/>
          </a:stretch>
        </p:blipFill>
        <p:spPr>
          <a:xfrm flipH="1">
            <a:off x="-914400" y="0"/>
            <a:ext cx="4267200" cy="6553200"/>
          </a:xfrm>
          <a:prstGeom prst="rect">
            <a:avLst/>
          </a:prstGeom>
        </p:spPr>
      </p:pic>
      <p:sp>
        <p:nvSpPr>
          <p:cNvPr id="18" name="Овал 17">
            <a:hlinkClick r:id="" action="ppaction://hlinkshowjump?jump=nextslide"/>
          </p:cNvPr>
          <p:cNvSpPr/>
          <p:nvPr/>
        </p:nvSpPr>
        <p:spPr>
          <a:xfrm>
            <a:off x="3886200" y="6019800"/>
            <a:ext cx="2133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81200" y="609600"/>
            <a:ext cx="5486399" cy="838200"/>
          </a:xfrm>
          <a:prstGeom prst="roundRect">
            <a:avLst/>
          </a:prstGeom>
          <a:noFill/>
          <a:ln w="508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перенести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слово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 друзья »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8792479.png"/>
          <p:cNvPicPr>
            <a:picLocks noChangeAspect="1"/>
          </p:cNvPicPr>
          <p:nvPr/>
        </p:nvPicPr>
        <p:blipFill>
          <a:blip r:embed="rId2" cstate="email"/>
          <a:srcRect t="8889" r="800" b="9333"/>
          <a:stretch>
            <a:fillRect/>
          </a:stretch>
        </p:blipFill>
        <p:spPr>
          <a:xfrm>
            <a:off x="0" y="0"/>
            <a:ext cx="9243391" cy="6858000"/>
          </a:xfrm>
          <a:prstGeom prst="rect">
            <a:avLst/>
          </a:prstGeom>
        </p:spPr>
      </p:pic>
      <p:pic>
        <p:nvPicPr>
          <p:cNvPr id="7" name="Рисунок 6" descr="1b5ef6b54973t.jpg"/>
          <p:cNvPicPr>
            <a:picLocks noChangeAspect="1"/>
          </p:cNvPicPr>
          <p:nvPr/>
        </p:nvPicPr>
        <p:blipFill>
          <a:blip r:embed="rId3" cstate="email">
            <a:lum bright="10000" contrast="30000"/>
          </a:blip>
          <a:srcRect/>
          <a:stretch>
            <a:fillRect/>
          </a:stretch>
        </p:blipFill>
        <p:spPr>
          <a:xfrm>
            <a:off x="0" y="3200400"/>
            <a:ext cx="2514600" cy="3657600"/>
          </a:xfrm>
          <a:prstGeom prst="rect">
            <a:avLst/>
          </a:prstGeom>
        </p:spPr>
      </p:pic>
      <p:pic>
        <p:nvPicPr>
          <p:cNvPr id="13" name="Рисунок 12" descr="Рисунок8.wm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98224" y="5688705"/>
            <a:ext cx="362744" cy="537283"/>
          </a:xfrm>
          <a:prstGeom prst="rect">
            <a:avLst/>
          </a:prstGeom>
        </p:spPr>
      </p:pic>
      <p:pic>
        <p:nvPicPr>
          <p:cNvPr id="14" name="Рисунок 13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28800" y="2286000"/>
            <a:ext cx="1981200" cy="1981200"/>
          </a:xfrm>
          <a:prstGeom prst="rect">
            <a:avLst/>
          </a:prstGeom>
        </p:spPr>
      </p:pic>
      <p:pic>
        <p:nvPicPr>
          <p:cNvPr id="15" name="Рисунок 14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90129" y="5104504"/>
            <a:ext cx="1466850" cy="1466850"/>
          </a:xfrm>
          <a:prstGeom prst="rect">
            <a:avLst/>
          </a:prstGeom>
        </p:spPr>
      </p:pic>
      <p:pic>
        <p:nvPicPr>
          <p:cNvPr id="17" name="Рисунок 16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600" y="5181600"/>
            <a:ext cx="1042595" cy="1042595"/>
          </a:xfrm>
          <a:prstGeom prst="rect">
            <a:avLst/>
          </a:prstGeom>
        </p:spPr>
      </p:pic>
      <p:pic>
        <p:nvPicPr>
          <p:cNvPr id="16" name="Рисунок 15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7400" y="5791200"/>
            <a:ext cx="1066800" cy="10668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276600" y="47244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кома-ры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00400" y="17526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комар-ы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76600" y="32004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ком-ары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85139821.gif"/>
          <p:cNvPicPr>
            <a:picLocks noChangeAspect="1"/>
          </p:cNvPicPr>
          <p:nvPr/>
        </p:nvPicPr>
        <p:blipFill>
          <a:blip r:embed="rId6" cstate="email">
            <a:lum bright="-10000" contrast="20000"/>
          </a:blip>
          <a:srcRect l="10000" b="2105"/>
          <a:stretch>
            <a:fillRect/>
          </a:stretch>
        </p:blipFill>
        <p:spPr>
          <a:xfrm flipH="1">
            <a:off x="-914400" y="0"/>
            <a:ext cx="4267200" cy="6553200"/>
          </a:xfrm>
          <a:prstGeom prst="rect">
            <a:avLst/>
          </a:prstGeom>
        </p:spPr>
      </p:pic>
      <p:sp>
        <p:nvSpPr>
          <p:cNvPr id="18" name="Овал 17">
            <a:hlinkClick r:id="" action="ppaction://hlinkshowjump?jump=nextslide"/>
          </p:cNvPr>
          <p:cNvSpPr/>
          <p:nvPr/>
        </p:nvSpPr>
        <p:spPr>
          <a:xfrm>
            <a:off x="3886200" y="6019800"/>
            <a:ext cx="2133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81200" y="609600"/>
            <a:ext cx="5486399" cy="838200"/>
          </a:xfrm>
          <a:prstGeom prst="roundRect">
            <a:avLst/>
          </a:prstGeom>
          <a:noFill/>
          <a:ln w="508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перенести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слово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 комары »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3702148.png"/>
          <p:cNvPicPr>
            <a:picLocks noChangeAspect="1"/>
          </p:cNvPicPr>
          <p:nvPr/>
        </p:nvPicPr>
        <p:blipFill>
          <a:blip r:embed="rId2" cstate="email"/>
          <a:srcRect l="400" t="12667" r="400" b="12667"/>
          <a:stretch>
            <a:fillRect/>
          </a:stretch>
        </p:blipFill>
        <p:spPr>
          <a:xfrm>
            <a:off x="-1" y="-152400"/>
            <a:ext cx="9144001" cy="703552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52600" y="838200"/>
            <a:ext cx="6248400" cy="838200"/>
          </a:xfrm>
          <a:prstGeom prst="roundRect">
            <a:avLst/>
          </a:prstGeom>
          <a:noFill/>
          <a:ln w="508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Какое слово нельзя перенести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05200" y="18288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липа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5200" y="28194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ячмень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5200" y="38100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осень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Овал 6">
            <a:hlinkClick r:id="" action="ppaction://hlinkshowjump?jump=nextslide"/>
          </p:cNvPr>
          <p:cNvSpPr/>
          <p:nvPr/>
        </p:nvSpPr>
        <p:spPr>
          <a:xfrm>
            <a:off x="4267200" y="5181600"/>
            <a:ext cx="2133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3702148.png"/>
          <p:cNvPicPr>
            <a:picLocks noChangeAspect="1"/>
          </p:cNvPicPr>
          <p:nvPr/>
        </p:nvPicPr>
        <p:blipFill>
          <a:blip r:embed="rId2" cstate="email"/>
          <a:srcRect l="400" t="12667" r="400" b="12667"/>
          <a:stretch>
            <a:fillRect/>
          </a:stretch>
        </p:blipFill>
        <p:spPr>
          <a:xfrm>
            <a:off x="-1" y="-152400"/>
            <a:ext cx="9144001" cy="703552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52600" y="838200"/>
            <a:ext cx="6248400" cy="838200"/>
          </a:xfrm>
          <a:prstGeom prst="roundRect">
            <a:avLst/>
          </a:prstGeom>
          <a:noFill/>
          <a:ln w="508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Какое слово нельзя перенести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05200" y="18288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Петрушка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5200" y="28194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Петя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5200" y="38100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Пётр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Овал 6">
            <a:hlinkClick r:id="" action="ppaction://hlinkshowjump?jump=nextslide"/>
          </p:cNvPr>
          <p:cNvSpPr/>
          <p:nvPr/>
        </p:nvSpPr>
        <p:spPr>
          <a:xfrm>
            <a:off x="4267200" y="5181600"/>
            <a:ext cx="2133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p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1371600" y="685800"/>
            <a:ext cx="6324600" cy="4648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28600" y="3733800"/>
            <a:ext cx="2971800" cy="2438400"/>
            <a:chOff x="609600" y="3810000"/>
            <a:chExt cx="3591474" cy="2752929"/>
          </a:xfrm>
        </p:grpSpPr>
        <p:sp>
          <p:nvSpPr>
            <p:cNvPr id="4" name="Овал 3"/>
            <p:cNvSpPr/>
            <p:nvPr/>
          </p:nvSpPr>
          <p:spPr>
            <a:xfrm rot="18059377">
              <a:off x="1922935" y="4458603"/>
              <a:ext cx="1275406" cy="8363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 descr="3b9fba87a9b3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609600" y="3810000"/>
              <a:ext cx="3591474" cy="2752929"/>
            </a:xfrm>
            <a:prstGeom prst="rect">
              <a:avLst/>
            </a:prstGeom>
          </p:spPr>
        </p:pic>
      </p:grpSp>
      <p:pic>
        <p:nvPicPr>
          <p:cNvPr id="20" name="Рисунок 19" descr="85139821.gif"/>
          <p:cNvPicPr>
            <a:picLocks noChangeAspect="1"/>
          </p:cNvPicPr>
          <p:nvPr/>
        </p:nvPicPr>
        <p:blipFill>
          <a:blip r:embed="rId4" cstate="email">
            <a:lum bright="-10000" contrast="20000"/>
          </a:blip>
          <a:stretch>
            <a:fillRect/>
          </a:stretch>
        </p:blipFill>
        <p:spPr>
          <a:xfrm>
            <a:off x="5638800" y="1027918"/>
            <a:ext cx="3882926" cy="5830082"/>
          </a:xfrm>
          <a:prstGeom prst="rect">
            <a:avLst/>
          </a:prstGeom>
        </p:spPr>
      </p:pic>
      <p:sp>
        <p:nvSpPr>
          <p:cNvPr id="10" name="Овал 9">
            <a:hlinkClick r:id="" action="ppaction://hlinkshowjump?jump=nextslide"/>
          </p:cNvPr>
          <p:cNvSpPr/>
          <p:nvPr/>
        </p:nvSpPr>
        <p:spPr>
          <a:xfrm>
            <a:off x="4191000" y="6019800"/>
            <a:ext cx="2133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81200" y="762000"/>
            <a:ext cx="487680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ЗАПОМНИ!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1.Слова надо переносить по слогам (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бе-рё-за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).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2.Буквы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ь,ъ,й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 не переносятся на следующую строку (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буль-он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отъ-езд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чай-ка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).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3.Нельзя оставлять на строке или переносить одну букву.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4.Две одинаковые буквы в середине слова разделяются переносом    (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кас-са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)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Желаю успеха!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3702148.png"/>
          <p:cNvPicPr>
            <a:picLocks noChangeAspect="1"/>
          </p:cNvPicPr>
          <p:nvPr/>
        </p:nvPicPr>
        <p:blipFill>
          <a:blip r:embed="rId2" cstate="email"/>
          <a:srcRect l="400" t="12667" r="400" b="12667"/>
          <a:stretch>
            <a:fillRect/>
          </a:stretch>
        </p:blipFill>
        <p:spPr>
          <a:xfrm>
            <a:off x="-1" y="-152400"/>
            <a:ext cx="9144001" cy="703552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52600" y="838200"/>
            <a:ext cx="6248400" cy="838200"/>
          </a:xfrm>
          <a:prstGeom prst="roundRect">
            <a:avLst/>
          </a:prstGeom>
          <a:noFill/>
          <a:ln w="508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Какое слово нельзя перенести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05200" y="18288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лимон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5200" y="28194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яма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5200" y="38100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заяц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Овал 6">
            <a:hlinkClick r:id="" action="ppaction://hlinkshowjump?jump=nextslide"/>
          </p:cNvPr>
          <p:cNvSpPr/>
          <p:nvPr/>
        </p:nvSpPr>
        <p:spPr>
          <a:xfrm>
            <a:off x="4267200" y="5181600"/>
            <a:ext cx="2133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3702148.png"/>
          <p:cNvPicPr>
            <a:picLocks noChangeAspect="1"/>
          </p:cNvPicPr>
          <p:nvPr/>
        </p:nvPicPr>
        <p:blipFill>
          <a:blip r:embed="rId2" cstate="email"/>
          <a:srcRect l="400" t="12667" r="400" b="12667"/>
          <a:stretch>
            <a:fillRect/>
          </a:stretch>
        </p:blipFill>
        <p:spPr>
          <a:xfrm>
            <a:off x="-1" y="-152400"/>
            <a:ext cx="9144001" cy="703552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52600" y="838200"/>
            <a:ext cx="6248400" cy="838200"/>
          </a:xfrm>
          <a:prstGeom prst="roundRect">
            <a:avLst/>
          </a:prstGeom>
          <a:noFill/>
          <a:ln w="508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Какое слово нельзя перенести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05200" y="18288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ёжик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5200" y="28194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книга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5200" y="38100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арбуз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Овал 6">
            <a:hlinkClick r:id="" action="ppaction://hlinkshowjump?jump=nextslide"/>
          </p:cNvPr>
          <p:cNvSpPr/>
          <p:nvPr/>
        </p:nvSpPr>
        <p:spPr>
          <a:xfrm>
            <a:off x="4267200" y="5181600"/>
            <a:ext cx="2133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3702148.png"/>
          <p:cNvPicPr>
            <a:picLocks noChangeAspect="1"/>
          </p:cNvPicPr>
          <p:nvPr/>
        </p:nvPicPr>
        <p:blipFill>
          <a:blip r:embed="rId2" cstate="email"/>
          <a:srcRect l="400" t="12667" r="400" b="12667"/>
          <a:stretch>
            <a:fillRect/>
          </a:stretch>
        </p:blipFill>
        <p:spPr>
          <a:xfrm>
            <a:off x="-1" y="-152400"/>
            <a:ext cx="9144001" cy="703552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52600" y="838200"/>
            <a:ext cx="6248400" cy="838200"/>
          </a:xfrm>
          <a:prstGeom prst="roundRect">
            <a:avLst/>
          </a:prstGeom>
          <a:noFill/>
          <a:ln w="508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Какое слово нельзя перенести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05200" y="18288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зайка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5200" y="28194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лев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5200" y="38100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яйцо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Овал 6">
            <a:hlinkClick r:id="" action="ppaction://hlinkshowjump?jump=nextslide"/>
          </p:cNvPr>
          <p:cNvSpPr/>
          <p:nvPr/>
        </p:nvSpPr>
        <p:spPr>
          <a:xfrm>
            <a:off x="4267200" y="5181600"/>
            <a:ext cx="2133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3702148.png"/>
          <p:cNvPicPr>
            <a:picLocks noChangeAspect="1"/>
          </p:cNvPicPr>
          <p:nvPr/>
        </p:nvPicPr>
        <p:blipFill>
          <a:blip r:embed="rId2" cstate="email"/>
          <a:srcRect l="400" t="12667" r="400" b="12667"/>
          <a:stretch>
            <a:fillRect/>
          </a:stretch>
        </p:blipFill>
        <p:spPr>
          <a:xfrm>
            <a:off x="-1" y="-152400"/>
            <a:ext cx="9144001" cy="703552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52600" y="838200"/>
            <a:ext cx="6248400" cy="838200"/>
          </a:xfrm>
          <a:prstGeom prst="roundRect">
            <a:avLst/>
          </a:prstGeom>
          <a:noFill/>
          <a:ln w="508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Какое слово нельзя перенести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05200" y="18288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тонна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5200" y="28194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кубик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5200" y="38100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юла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Овал 6">
            <a:hlinkClick r:id="" action="ppaction://hlinkshowjump?jump=nextslide"/>
          </p:cNvPr>
          <p:cNvSpPr/>
          <p:nvPr/>
        </p:nvSpPr>
        <p:spPr>
          <a:xfrm>
            <a:off x="4267200" y="5181600"/>
            <a:ext cx="2133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3702148.png"/>
          <p:cNvPicPr>
            <a:picLocks noChangeAspect="1"/>
          </p:cNvPicPr>
          <p:nvPr/>
        </p:nvPicPr>
        <p:blipFill>
          <a:blip r:embed="rId2" cstate="email"/>
          <a:srcRect l="400" t="12667" r="400" b="12667"/>
          <a:stretch>
            <a:fillRect/>
          </a:stretch>
        </p:blipFill>
        <p:spPr>
          <a:xfrm>
            <a:off x="-1" y="-152400"/>
            <a:ext cx="9144001" cy="703552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52600" y="838200"/>
            <a:ext cx="6248400" cy="838200"/>
          </a:xfrm>
          <a:prstGeom prst="roundRect">
            <a:avLst/>
          </a:prstGeom>
          <a:noFill/>
          <a:ln w="508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Какое слово нельзя перенести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05200" y="18288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овёс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5200" y="28194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огурец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5200" y="38100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лампа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Овал 6">
            <a:hlinkClick r:id="" action="ppaction://hlinkshowjump?jump=nextslide"/>
          </p:cNvPr>
          <p:cNvSpPr/>
          <p:nvPr/>
        </p:nvSpPr>
        <p:spPr>
          <a:xfrm>
            <a:off x="4267200" y="5181600"/>
            <a:ext cx="2133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3702148.png"/>
          <p:cNvPicPr>
            <a:picLocks noChangeAspect="1"/>
          </p:cNvPicPr>
          <p:nvPr/>
        </p:nvPicPr>
        <p:blipFill>
          <a:blip r:embed="rId2" cstate="email"/>
          <a:srcRect l="400" t="12667" r="400" b="12667"/>
          <a:stretch>
            <a:fillRect/>
          </a:stretch>
        </p:blipFill>
        <p:spPr>
          <a:xfrm>
            <a:off x="-1" y="-152400"/>
            <a:ext cx="9144001" cy="703552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52600" y="838200"/>
            <a:ext cx="6248400" cy="838200"/>
          </a:xfrm>
          <a:prstGeom prst="roundRect">
            <a:avLst/>
          </a:prstGeom>
          <a:noFill/>
          <a:ln w="508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Какое слово нельзя перенести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05200" y="18288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Ирина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5200" y="28194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Ира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5200" y="38100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Иришка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Овал 6">
            <a:hlinkClick r:id="" action="ppaction://hlinkshowjump?jump=nextslide"/>
          </p:cNvPr>
          <p:cNvSpPr/>
          <p:nvPr/>
        </p:nvSpPr>
        <p:spPr>
          <a:xfrm>
            <a:off x="4267200" y="5181600"/>
            <a:ext cx="2133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3702148.png"/>
          <p:cNvPicPr>
            <a:picLocks noChangeAspect="1"/>
          </p:cNvPicPr>
          <p:nvPr/>
        </p:nvPicPr>
        <p:blipFill>
          <a:blip r:embed="rId2" cstate="email"/>
          <a:srcRect l="400" t="12667" r="400" b="12667"/>
          <a:stretch>
            <a:fillRect/>
          </a:stretch>
        </p:blipFill>
        <p:spPr>
          <a:xfrm>
            <a:off x="-1" y="-152400"/>
            <a:ext cx="9144001" cy="703552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52600" y="838200"/>
            <a:ext cx="6248400" cy="838200"/>
          </a:xfrm>
          <a:prstGeom prst="roundRect">
            <a:avLst/>
          </a:prstGeom>
          <a:noFill/>
          <a:ln w="508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Какое слово нельзя перенести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05200" y="18288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доска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5200" y="28194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арка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5200" y="38100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ось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Овал 8">
            <a:hlinkClick r:id="" action="ppaction://hlinkshowjump?jump=nextslide"/>
          </p:cNvPr>
          <p:cNvSpPr/>
          <p:nvPr/>
        </p:nvSpPr>
        <p:spPr>
          <a:xfrm>
            <a:off x="4267200" y="5181600"/>
            <a:ext cx="2133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_ramka_det_52le00p0ld2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82117" y="4343400"/>
            <a:ext cx="29969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дец</a:t>
            </a:r>
            <a:r>
              <a:rPr lang="ru-RU" sz="10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!</a:t>
            </a:r>
            <a:endParaRPr lang="ru-RU" sz="1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61318" y="685800"/>
            <a:ext cx="238719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Мо-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27334" y="2590800"/>
            <a:ext cx="194155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ло</a:t>
            </a:r>
            <a:r>
              <a:rPr lang="ru-RU" sz="1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</a:p>
        </p:txBody>
      </p:sp>
      <p:sp>
        <p:nvSpPr>
          <p:cNvPr id="7" name="Управляющая кнопка: в конец 6">
            <a:hlinkClick r:id="" action="ppaction://hlinkshowjump?jump=endshow" highlightClick="1"/>
          </p:cNvPr>
          <p:cNvSpPr/>
          <p:nvPr/>
        </p:nvSpPr>
        <p:spPr>
          <a:xfrm rot="5400000">
            <a:off x="4229100" y="5829300"/>
            <a:ext cx="762000" cy="838200"/>
          </a:xfrm>
          <a:prstGeom prst="actionButtonE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1285094389_www.33ramki.ru_4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09527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1287001">
            <a:off x="1031018" y="844988"/>
            <a:ext cx="31348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Инструкция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248684">
            <a:off x="259543" y="1567706"/>
            <a:ext cx="3962400" cy="2303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Подумай! Нажми на один из предложенных вариантов ответов.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rot="206797">
            <a:off x="5235446" y="438931"/>
            <a:ext cx="990600" cy="928694"/>
          </a:xfrm>
          <a:prstGeom prst="roundRect">
            <a:avLst/>
          </a:prstGeom>
          <a:solidFill>
            <a:srgbClr val="FF7C80"/>
          </a:solidFill>
          <a:ln w="889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 rot="329858">
            <a:off x="5147608" y="1645516"/>
            <a:ext cx="990600" cy="928694"/>
          </a:xfrm>
          <a:prstGeom prst="roundRect">
            <a:avLst/>
          </a:prstGeom>
          <a:solidFill>
            <a:srgbClr val="00B050"/>
          </a:solidFill>
          <a:ln w="889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250348">
            <a:off x="6137719" y="606853"/>
            <a:ext cx="257651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-  неправильный ответ(подумай ещё)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346399">
            <a:off x="6207909" y="1787594"/>
            <a:ext cx="235745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- правильный ответ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62600" y="4191000"/>
            <a:ext cx="2590800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   вернуться на начальную страницу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 rot="16200000">
            <a:off x="5562600" y="4191000"/>
            <a:ext cx="457200" cy="45720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в конец 20">
            <a:hlinkClick r:id="" action="ppaction://noaction" highlightClick="1"/>
          </p:cNvPr>
          <p:cNvSpPr/>
          <p:nvPr/>
        </p:nvSpPr>
        <p:spPr>
          <a:xfrm rot="5400000">
            <a:off x="5562600" y="5105400"/>
            <a:ext cx="533400" cy="381000"/>
          </a:xfrm>
          <a:prstGeom prst="actionButtonE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791200" y="4800600"/>
            <a:ext cx="2590800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   завершить показ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53000" y="3657600"/>
            <a:ext cx="29479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Кнопки управления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6" name="Рисунок 25" descr="одуванчик.wm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24800" y="5334000"/>
            <a:ext cx="1433513" cy="1635986"/>
          </a:xfrm>
          <a:prstGeom prst="rect">
            <a:avLst/>
          </a:prstGeom>
        </p:spPr>
      </p:pic>
      <p:pic>
        <p:nvPicPr>
          <p:cNvPr id="27" name="Рисунок 26" descr="одуванчик.wm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39000" y="5568090"/>
            <a:ext cx="1130268" cy="1289910"/>
          </a:xfrm>
          <a:prstGeom prst="rect">
            <a:avLst/>
          </a:prstGeom>
        </p:spPr>
      </p:pic>
      <p:pic>
        <p:nvPicPr>
          <p:cNvPr id="28" name="Рисунок 27" descr="одуванчик.wm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53200" y="5686999"/>
            <a:ext cx="1026076" cy="1171001"/>
          </a:xfrm>
          <a:prstGeom prst="rect">
            <a:avLst/>
          </a:prstGeom>
        </p:spPr>
      </p:pic>
      <p:sp>
        <p:nvSpPr>
          <p:cNvPr id="19" name="Управляющая кнопка: далее 18">
            <a:hlinkClick r:id="" action="ppaction://hlinkshowjump?jump=firstslide" highlightClick="1"/>
          </p:cNvPr>
          <p:cNvSpPr/>
          <p:nvPr/>
        </p:nvSpPr>
        <p:spPr>
          <a:xfrm rot="16200000">
            <a:off x="7924800" y="6096000"/>
            <a:ext cx="609600" cy="60960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8792479.png"/>
          <p:cNvPicPr>
            <a:picLocks noChangeAspect="1"/>
          </p:cNvPicPr>
          <p:nvPr/>
        </p:nvPicPr>
        <p:blipFill>
          <a:blip r:embed="rId2" cstate="email"/>
          <a:srcRect t="8889" r="800" b="9333"/>
          <a:stretch>
            <a:fillRect/>
          </a:stretch>
        </p:blipFill>
        <p:spPr>
          <a:xfrm>
            <a:off x="0" y="0"/>
            <a:ext cx="9243391" cy="6858000"/>
          </a:xfrm>
          <a:prstGeom prst="rect">
            <a:avLst/>
          </a:prstGeom>
        </p:spPr>
      </p:pic>
      <p:pic>
        <p:nvPicPr>
          <p:cNvPr id="7" name="Рисунок 6" descr="1b5ef6b54973t.jpg"/>
          <p:cNvPicPr>
            <a:picLocks noChangeAspect="1"/>
          </p:cNvPicPr>
          <p:nvPr/>
        </p:nvPicPr>
        <p:blipFill>
          <a:blip r:embed="rId3" cstate="email">
            <a:lum bright="10000" contrast="30000"/>
          </a:blip>
          <a:srcRect/>
          <a:stretch>
            <a:fillRect/>
          </a:stretch>
        </p:blipFill>
        <p:spPr>
          <a:xfrm>
            <a:off x="0" y="3200400"/>
            <a:ext cx="2514600" cy="3657600"/>
          </a:xfrm>
          <a:prstGeom prst="rect">
            <a:avLst/>
          </a:prstGeom>
        </p:spPr>
      </p:pic>
      <p:pic>
        <p:nvPicPr>
          <p:cNvPr id="13" name="Рисунок 12" descr="Рисунок8.wm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98224" y="5688705"/>
            <a:ext cx="362744" cy="537283"/>
          </a:xfrm>
          <a:prstGeom prst="rect">
            <a:avLst/>
          </a:prstGeom>
        </p:spPr>
      </p:pic>
      <p:pic>
        <p:nvPicPr>
          <p:cNvPr id="14" name="Рисунок 13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28800" y="2286000"/>
            <a:ext cx="1981200" cy="1981200"/>
          </a:xfrm>
          <a:prstGeom prst="rect">
            <a:avLst/>
          </a:prstGeom>
        </p:spPr>
      </p:pic>
      <p:pic>
        <p:nvPicPr>
          <p:cNvPr id="15" name="Рисунок 14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90129" y="5104504"/>
            <a:ext cx="1466850" cy="1466850"/>
          </a:xfrm>
          <a:prstGeom prst="rect">
            <a:avLst/>
          </a:prstGeom>
        </p:spPr>
      </p:pic>
      <p:pic>
        <p:nvPicPr>
          <p:cNvPr id="17" name="Рисунок 16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600" y="5181600"/>
            <a:ext cx="1042595" cy="1042595"/>
          </a:xfrm>
          <a:prstGeom prst="rect">
            <a:avLst/>
          </a:prstGeom>
        </p:spPr>
      </p:pic>
      <p:pic>
        <p:nvPicPr>
          <p:cNvPr id="16" name="Рисунок 15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7400" y="5791200"/>
            <a:ext cx="1066800" cy="10668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276600" y="32004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моло-ток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00400" y="17526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мол-оток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76600" y="46482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молот-ок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85139821.gif"/>
          <p:cNvPicPr>
            <a:picLocks noChangeAspect="1"/>
          </p:cNvPicPr>
          <p:nvPr/>
        </p:nvPicPr>
        <p:blipFill>
          <a:blip r:embed="rId6" cstate="email">
            <a:lum bright="-10000" contrast="20000"/>
          </a:blip>
          <a:srcRect l="10000" b="2105"/>
          <a:stretch>
            <a:fillRect/>
          </a:stretch>
        </p:blipFill>
        <p:spPr>
          <a:xfrm flipH="1">
            <a:off x="-914400" y="0"/>
            <a:ext cx="4267200" cy="6553200"/>
          </a:xfrm>
          <a:prstGeom prst="rect">
            <a:avLst/>
          </a:prstGeom>
        </p:spPr>
      </p:pic>
      <p:sp>
        <p:nvSpPr>
          <p:cNvPr id="18" name="Овал 17">
            <a:hlinkClick r:id="" action="ppaction://hlinkshowjump?jump=nextslide"/>
          </p:cNvPr>
          <p:cNvSpPr/>
          <p:nvPr/>
        </p:nvSpPr>
        <p:spPr>
          <a:xfrm>
            <a:off x="3886200" y="6019800"/>
            <a:ext cx="2133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81200" y="609600"/>
            <a:ext cx="5486399" cy="838200"/>
          </a:xfrm>
          <a:prstGeom prst="roundRect">
            <a:avLst/>
          </a:prstGeom>
          <a:noFill/>
          <a:ln w="508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перенести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слово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 молоток »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8792479.png"/>
          <p:cNvPicPr>
            <a:picLocks noChangeAspect="1"/>
          </p:cNvPicPr>
          <p:nvPr/>
        </p:nvPicPr>
        <p:blipFill>
          <a:blip r:embed="rId2" cstate="email"/>
          <a:srcRect t="8889" r="800" b="9333"/>
          <a:stretch>
            <a:fillRect/>
          </a:stretch>
        </p:blipFill>
        <p:spPr>
          <a:xfrm>
            <a:off x="0" y="0"/>
            <a:ext cx="9243391" cy="6858000"/>
          </a:xfrm>
          <a:prstGeom prst="rect">
            <a:avLst/>
          </a:prstGeom>
        </p:spPr>
      </p:pic>
      <p:pic>
        <p:nvPicPr>
          <p:cNvPr id="7" name="Рисунок 6" descr="1b5ef6b54973t.jpg"/>
          <p:cNvPicPr>
            <a:picLocks noChangeAspect="1"/>
          </p:cNvPicPr>
          <p:nvPr/>
        </p:nvPicPr>
        <p:blipFill>
          <a:blip r:embed="rId3" cstate="email">
            <a:lum bright="10000" contrast="30000"/>
          </a:blip>
          <a:srcRect/>
          <a:stretch>
            <a:fillRect/>
          </a:stretch>
        </p:blipFill>
        <p:spPr>
          <a:xfrm>
            <a:off x="0" y="3200400"/>
            <a:ext cx="2514600" cy="3657600"/>
          </a:xfrm>
          <a:prstGeom prst="rect">
            <a:avLst/>
          </a:prstGeom>
        </p:spPr>
      </p:pic>
      <p:pic>
        <p:nvPicPr>
          <p:cNvPr id="13" name="Рисунок 12" descr="Рисунок8.wm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98224" y="5688705"/>
            <a:ext cx="362744" cy="537283"/>
          </a:xfrm>
          <a:prstGeom prst="rect">
            <a:avLst/>
          </a:prstGeom>
        </p:spPr>
      </p:pic>
      <p:pic>
        <p:nvPicPr>
          <p:cNvPr id="14" name="Рисунок 13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28800" y="2286000"/>
            <a:ext cx="1981200" cy="1981200"/>
          </a:xfrm>
          <a:prstGeom prst="rect">
            <a:avLst/>
          </a:prstGeom>
        </p:spPr>
      </p:pic>
      <p:pic>
        <p:nvPicPr>
          <p:cNvPr id="15" name="Рисунок 14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90129" y="5104504"/>
            <a:ext cx="1466850" cy="1466850"/>
          </a:xfrm>
          <a:prstGeom prst="rect">
            <a:avLst/>
          </a:prstGeom>
        </p:spPr>
      </p:pic>
      <p:pic>
        <p:nvPicPr>
          <p:cNvPr id="17" name="Рисунок 16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600" y="5181600"/>
            <a:ext cx="1042595" cy="1042595"/>
          </a:xfrm>
          <a:prstGeom prst="rect">
            <a:avLst/>
          </a:prstGeom>
        </p:spPr>
      </p:pic>
      <p:pic>
        <p:nvPicPr>
          <p:cNvPr id="16" name="Рисунок 15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7400" y="5791200"/>
            <a:ext cx="1066800" cy="10668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276600" y="47244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осень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00400" y="17526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о-сень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76600" y="32004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ос-ень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85139821.gif"/>
          <p:cNvPicPr>
            <a:picLocks noChangeAspect="1"/>
          </p:cNvPicPr>
          <p:nvPr/>
        </p:nvPicPr>
        <p:blipFill>
          <a:blip r:embed="rId6" cstate="email">
            <a:lum bright="-10000" contrast="20000"/>
          </a:blip>
          <a:srcRect l="10000" b="2105"/>
          <a:stretch>
            <a:fillRect/>
          </a:stretch>
        </p:blipFill>
        <p:spPr>
          <a:xfrm flipH="1">
            <a:off x="-914400" y="0"/>
            <a:ext cx="4267200" cy="6553200"/>
          </a:xfrm>
          <a:prstGeom prst="rect">
            <a:avLst/>
          </a:prstGeom>
        </p:spPr>
      </p:pic>
      <p:sp>
        <p:nvSpPr>
          <p:cNvPr id="18" name="Овал 17">
            <a:hlinkClick r:id="" action="ppaction://hlinkshowjump?jump=nextslide"/>
          </p:cNvPr>
          <p:cNvSpPr/>
          <p:nvPr/>
        </p:nvSpPr>
        <p:spPr>
          <a:xfrm>
            <a:off x="3886200" y="6019800"/>
            <a:ext cx="2133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81200" y="609600"/>
            <a:ext cx="5486399" cy="838200"/>
          </a:xfrm>
          <a:prstGeom prst="roundRect">
            <a:avLst/>
          </a:prstGeom>
          <a:noFill/>
          <a:ln w="508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перенести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слово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 осень »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8792479.png"/>
          <p:cNvPicPr>
            <a:picLocks noChangeAspect="1"/>
          </p:cNvPicPr>
          <p:nvPr/>
        </p:nvPicPr>
        <p:blipFill>
          <a:blip r:embed="rId2" cstate="email"/>
          <a:srcRect t="8889" r="800" b="9333"/>
          <a:stretch>
            <a:fillRect/>
          </a:stretch>
        </p:blipFill>
        <p:spPr>
          <a:xfrm>
            <a:off x="0" y="0"/>
            <a:ext cx="9243391" cy="6858000"/>
          </a:xfrm>
          <a:prstGeom prst="rect">
            <a:avLst/>
          </a:prstGeom>
        </p:spPr>
      </p:pic>
      <p:pic>
        <p:nvPicPr>
          <p:cNvPr id="7" name="Рисунок 6" descr="1b5ef6b54973t.jpg"/>
          <p:cNvPicPr>
            <a:picLocks noChangeAspect="1"/>
          </p:cNvPicPr>
          <p:nvPr/>
        </p:nvPicPr>
        <p:blipFill>
          <a:blip r:embed="rId3" cstate="email">
            <a:lum bright="10000" contrast="30000"/>
          </a:blip>
          <a:srcRect/>
          <a:stretch>
            <a:fillRect/>
          </a:stretch>
        </p:blipFill>
        <p:spPr>
          <a:xfrm>
            <a:off x="0" y="3200400"/>
            <a:ext cx="2514600" cy="3657600"/>
          </a:xfrm>
          <a:prstGeom prst="rect">
            <a:avLst/>
          </a:prstGeom>
        </p:spPr>
      </p:pic>
      <p:pic>
        <p:nvPicPr>
          <p:cNvPr id="13" name="Рисунок 12" descr="Рисунок8.wm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98224" y="5688705"/>
            <a:ext cx="362744" cy="537283"/>
          </a:xfrm>
          <a:prstGeom prst="rect">
            <a:avLst/>
          </a:prstGeom>
        </p:spPr>
      </p:pic>
      <p:pic>
        <p:nvPicPr>
          <p:cNvPr id="14" name="Рисунок 13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28800" y="2286000"/>
            <a:ext cx="1981200" cy="1981200"/>
          </a:xfrm>
          <a:prstGeom prst="rect">
            <a:avLst/>
          </a:prstGeom>
        </p:spPr>
      </p:pic>
      <p:pic>
        <p:nvPicPr>
          <p:cNvPr id="15" name="Рисунок 14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90129" y="5104504"/>
            <a:ext cx="1466850" cy="1466850"/>
          </a:xfrm>
          <a:prstGeom prst="rect">
            <a:avLst/>
          </a:prstGeom>
        </p:spPr>
      </p:pic>
      <p:pic>
        <p:nvPicPr>
          <p:cNvPr id="17" name="Рисунок 16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600" y="5181600"/>
            <a:ext cx="1042595" cy="1042595"/>
          </a:xfrm>
          <a:prstGeom prst="rect">
            <a:avLst/>
          </a:prstGeom>
        </p:spPr>
      </p:pic>
      <p:pic>
        <p:nvPicPr>
          <p:cNvPr id="16" name="Рисунок 15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7400" y="5791200"/>
            <a:ext cx="1066800" cy="10668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276600" y="47244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май-ка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00400" y="17526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ма-йка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76600" y="32004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майк-а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85139821.gif"/>
          <p:cNvPicPr>
            <a:picLocks noChangeAspect="1"/>
          </p:cNvPicPr>
          <p:nvPr/>
        </p:nvPicPr>
        <p:blipFill>
          <a:blip r:embed="rId6" cstate="email">
            <a:lum bright="-10000" contrast="20000"/>
          </a:blip>
          <a:srcRect l="10000" b="2105"/>
          <a:stretch>
            <a:fillRect/>
          </a:stretch>
        </p:blipFill>
        <p:spPr>
          <a:xfrm flipH="1">
            <a:off x="-914400" y="0"/>
            <a:ext cx="4267200" cy="6553200"/>
          </a:xfrm>
          <a:prstGeom prst="rect">
            <a:avLst/>
          </a:prstGeom>
        </p:spPr>
      </p:pic>
      <p:sp>
        <p:nvSpPr>
          <p:cNvPr id="18" name="Овал 17">
            <a:hlinkClick r:id="" action="ppaction://hlinkshowjump?jump=nextslide"/>
          </p:cNvPr>
          <p:cNvSpPr/>
          <p:nvPr/>
        </p:nvSpPr>
        <p:spPr>
          <a:xfrm>
            <a:off x="3886200" y="6019800"/>
            <a:ext cx="2133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81200" y="609600"/>
            <a:ext cx="5486399" cy="838200"/>
          </a:xfrm>
          <a:prstGeom prst="roundRect">
            <a:avLst/>
          </a:prstGeom>
          <a:noFill/>
          <a:ln w="508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перенести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слово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 майка »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8792479.png"/>
          <p:cNvPicPr>
            <a:picLocks noChangeAspect="1"/>
          </p:cNvPicPr>
          <p:nvPr/>
        </p:nvPicPr>
        <p:blipFill>
          <a:blip r:embed="rId2" cstate="email"/>
          <a:srcRect t="8889" r="800" b="933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b5ef6b54973t.jpg"/>
          <p:cNvPicPr>
            <a:picLocks noChangeAspect="1"/>
          </p:cNvPicPr>
          <p:nvPr/>
        </p:nvPicPr>
        <p:blipFill>
          <a:blip r:embed="rId3" cstate="email">
            <a:lum bright="10000" contrast="30000"/>
          </a:blip>
          <a:srcRect/>
          <a:stretch>
            <a:fillRect/>
          </a:stretch>
        </p:blipFill>
        <p:spPr>
          <a:xfrm>
            <a:off x="0" y="3200400"/>
            <a:ext cx="2514600" cy="3657600"/>
          </a:xfrm>
          <a:prstGeom prst="rect">
            <a:avLst/>
          </a:prstGeom>
        </p:spPr>
      </p:pic>
      <p:pic>
        <p:nvPicPr>
          <p:cNvPr id="13" name="Рисунок 12" descr="Рисунок8.wm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98224" y="5688705"/>
            <a:ext cx="362744" cy="537283"/>
          </a:xfrm>
          <a:prstGeom prst="rect">
            <a:avLst/>
          </a:prstGeom>
        </p:spPr>
      </p:pic>
      <p:pic>
        <p:nvPicPr>
          <p:cNvPr id="14" name="Рисунок 13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28800" y="2286000"/>
            <a:ext cx="1981200" cy="1981200"/>
          </a:xfrm>
          <a:prstGeom prst="rect">
            <a:avLst/>
          </a:prstGeom>
        </p:spPr>
      </p:pic>
      <p:pic>
        <p:nvPicPr>
          <p:cNvPr id="15" name="Рисунок 14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90129" y="5104504"/>
            <a:ext cx="1466850" cy="1466850"/>
          </a:xfrm>
          <a:prstGeom prst="rect">
            <a:avLst/>
          </a:prstGeom>
        </p:spPr>
      </p:pic>
      <p:pic>
        <p:nvPicPr>
          <p:cNvPr id="17" name="Рисунок 16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600" y="5181600"/>
            <a:ext cx="1042595" cy="1042595"/>
          </a:xfrm>
          <a:prstGeom prst="rect">
            <a:avLst/>
          </a:prstGeom>
        </p:spPr>
      </p:pic>
      <p:pic>
        <p:nvPicPr>
          <p:cNvPr id="16" name="Рисунок 15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7400" y="5791200"/>
            <a:ext cx="1066800" cy="10668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276600" y="30480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клас-сный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00400" y="17526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класс-ный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52800" y="44196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кла-ссный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85139821.gif"/>
          <p:cNvPicPr>
            <a:picLocks noChangeAspect="1"/>
          </p:cNvPicPr>
          <p:nvPr/>
        </p:nvPicPr>
        <p:blipFill>
          <a:blip r:embed="rId6" cstate="email">
            <a:lum bright="-10000" contrast="20000"/>
          </a:blip>
          <a:srcRect l="10000" b="2105"/>
          <a:stretch>
            <a:fillRect/>
          </a:stretch>
        </p:blipFill>
        <p:spPr>
          <a:xfrm flipH="1">
            <a:off x="-914400" y="0"/>
            <a:ext cx="4267200" cy="6553200"/>
          </a:xfrm>
          <a:prstGeom prst="rect">
            <a:avLst/>
          </a:prstGeom>
        </p:spPr>
      </p:pic>
      <p:sp>
        <p:nvSpPr>
          <p:cNvPr id="18" name="Овал 17">
            <a:hlinkClick r:id="" action="ppaction://hlinkshowjump?jump=nextslide"/>
          </p:cNvPr>
          <p:cNvSpPr/>
          <p:nvPr/>
        </p:nvSpPr>
        <p:spPr>
          <a:xfrm>
            <a:off x="3886200" y="6019800"/>
            <a:ext cx="2133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81200" y="609600"/>
            <a:ext cx="5486399" cy="838200"/>
          </a:xfrm>
          <a:prstGeom prst="roundRect">
            <a:avLst/>
          </a:prstGeom>
          <a:noFill/>
          <a:ln w="508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перенести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слово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 классный »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8792479.png"/>
          <p:cNvPicPr>
            <a:picLocks noChangeAspect="1"/>
          </p:cNvPicPr>
          <p:nvPr/>
        </p:nvPicPr>
        <p:blipFill>
          <a:blip r:embed="rId2" cstate="email"/>
          <a:srcRect t="8889" r="800" b="9333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7" name="Рисунок 6" descr="1b5ef6b54973t.jpg"/>
          <p:cNvPicPr>
            <a:picLocks noChangeAspect="1"/>
          </p:cNvPicPr>
          <p:nvPr/>
        </p:nvPicPr>
        <p:blipFill>
          <a:blip r:embed="rId3" cstate="email">
            <a:lum bright="10000" contrast="30000"/>
          </a:blip>
          <a:srcRect/>
          <a:stretch>
            <a:fillRect/>
          </a:stretch>
        </p:blipFill>
        <p:spPr>
          <a:xfrm>
            <a:off x="0" y="3200400"/>
            <a:ext cx="2514600" cy="3657600"/>
          </a:xfrm>
          <a:prstGeom prst="rect">
            <a:avLst/>
          </a:prstGeom>
        </p:spPr>
      </p:pic>
      <p:pic>
        <p:nvPicPr>
          <p:cNvPr id="13" name="Рисунок 12" descr="Рисунок8.wm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98224" y="5688705"/>
            <a:ext cx="362744" cy="537283"/>
          </a:xfrm>
          <a:prstGeom prst="rect">
            <a:avLst/>
          </a:prstGeom>
        </p:spPr>
      </p:pic>
      <p:pic>
        <p:nvPicPr>
          <p:cNvPr id="14" name="Рисунок 13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28800" y="2286000"/>
            <a:ext cx="1981200" cy="1981200"/>
          </a:xfrm>
          <a:prstGeom prst="rect">
            <a:avLst/>
          </a:prstGeom>
        </p:spPr>
      </p:pic>
      <p:pic>
        <p:nvPicPr>
          <p:cNvPr id="15" name="Рисунок 14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90129" y="5104504"/>
            <a:ext cx="1466850" cy="1466850"/>
          </a:xfrm>
          <a:prstGeom prst="rect">
            <a:avLst/>
          </a:prstGeom>
        </p:spPr>
      </p:pic>
      <p:pic>
        <p:nvPicPr>
          <p:cNvPr id="17" name="Рисунок 16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600" y="5181600"/>
            <a:ext cx="1042595" cy="1042595"/>
          </a:xfrm>
          <a:prstGeom prst="rect">
            <a:avLst/>
          </a:prstGeom>
        </p:spPr>
      </p:pic>
      <p:pic>
        <p:nvPicPr>
          <p:cNvPr id="16" name="Рисунок 15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7400" y="5791200"/>
            <a:ext cx="1066800" cy="10668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276600" y="17526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маль-чик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76600" y="30480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ма-льчик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52800" y="44196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мал-ьчик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85139821.gif"/>
          <p:cNvPicPr>
            <a:picLocks noChangeAspect="1"/>
          </p:cNvPicPr>
          <p:nvPr/>
        </p:nvPicPr>
        <p:blipFill>
          <a:blip r:embed="rId6" cstate="email">
            <a:lum bright="-10000" contrast="20000"/>
          </a:blip>
          <a:srcRect l="10000" b="2105"/>
          <a:stretch>
            <a:fillRect/>
          </a:stretch>
        </p:blipFill>
        <p:spPr>
          <a:xfrm flipH="1">
            <a:off x="-914400" y="0"/>
            <a:ext cx="4267200" cy="6553200"/>
          </a:xfrm>
          <a:prstGeom prst="rect">
            <a:avLst/>
          </a:prstGeom>
        </p:spPr>
      </p:pic>
      <p:sp>
        <p:nvSpPr>
          <p:cNvPr id="18" name="Овал 17">
            <a:hlinkClick r:id="" action="ppaction://hlinkshowjump?jump=nextslide"/>
          </p:cNvPr>
          <p:cNvSpPr/>
          <p:nvPr/>
        </p:nvSpPr>
        <p:spPr>
          <a:xfrm>
            <a:off x="3886200" y="6019800"/>
            <a:ext cx="2133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81200" y="609600"/>
            <a:ext cx="5486399" cy="838200"/>
          </a:xfrm>
          <a:prstGeom prst="roundRect">
            <a:avLst/>
          </a:prstGeom>
          <a:noFill/>
          <a:ln w="508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перенести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слово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 мальчик »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8792479.png"/>
          <p:cNvPicPr>
            <a:picLocks noChangeAspect="1"/>
          </p:cNvPicPr>
          <p:nvPr/>
        </p:nvPicPr>
        <p:blipFill>
          <a:blip r:embed="rId2" cstate="email"/>
          <a:srcRect t="8889" r="800" b="9333"/>
          <a:stretch>
            <a:fillRect/>
          </a:stretch>
        </p:blipFill>
        <p:spPr>
          <a:xfrm>
            <a:off x="0" y="0"/>
            <a:ext cx="9243391" cy="6858000"/>
          </a:xfrm>
          <a:prstGeom prst="rect">
            <a:avLst/>
          </a:prstGeom>
        </p:spPr>
      </p:pic>
      <p:pic>
        <p:nvPicPr>
          <p:cNvPr id="7" name="Рисунок 6" descr="1b5ef6b54973t.jpg"/>
          <p:cNvPicPr>
            <a:picLocks noChangeAspect="1"/>
          </p:cNvPicPr>
          <p:nvPr/>
        </p:nvPicPr>
        <p:blipFill>
          <a:blip r:embed="rId3" cstate="email">
            <a:lum bright="10000" contrast="30000"/>
          </a:blip>
          <a:srcRect/>
          <a:stretch>
            <a:fillRect/>
          </a:stretch>
        </p:blipFill>
        <p:spPr>
          <a:xfrm>
            <a:off x="0" y="3200400"/>
            <a:ext cx="2514600" cy="3657600"/>
          </a:xfrm>
          <a:prstGeom prst="rect">
            <a:avLst/>
          </a:prstGeom>
        </p:spPr>
      </p:pic>
      <p:pic>
        <p:nvPicPr>
          <p:cNvPr id="13" name="Рисунок 12" descr="Рисунок8.wm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98224" y="5688705"/>
            <a:ext cx="362744" cy="537283"/>
          </a:xfrm>
          <a:prstGeom prst="rect">
            <a:avLst/>
          </a:prstGeom>
        </p:spPr>
      </p:pic>
      <p:pic>
        <p:nvPicPr>
          <p:cNvPr id="14" name="Рисунок 13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28800" y="2286000"/>
            <a:ext cx="1981200" cy="1981200"/>
          </a:xfrm>
          <a:prstGeom prst="rect">
            <a:avLst/>
          </a:prstGeom>
        </p:spPr>
      </p:pic>
      <p:pic>
        <p:nvPicPr>
          <p:cNvPr id="15" name="Рисунок 14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90129" y="5104504"/>
            <a:ext cx="1466850" cy="1466850"/>
          </a:xfrm>
          <a:prstGeom prst="rect">
            <a:avLst/>
          </a:prstGeom>
        </p:spPr>
      </p:pic>
      <p:pic>
        <p:nvPicPr>
          <p:cNvPr id="17" name="Рисунок 16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600" y="5181600"/>
            <a:ext cx="1042595" cy="1042595"/>
          </a:xfrm>
          <a:prstGeom prst="rect">
            <a:avLst/>
          </a:prstGeom>
        </p:spPr>
      </p:pic>
      <p:pic>
        <p:nvPicPr>
          <p:cNvPr id="16" name="Рисунок 15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7400" y="5791200"/>
            <a:ext cx="1066800" cy="10668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276600" y="32004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ло-шадь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00400" y="17526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лош-адь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76600" y="46482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лоша-дь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85139821.gif"/>
          <p:cNvPicPr>
            <a:picLocks noChangeAspect="1"/>
          </p:cNvPicPr>
          <p:nvPr/>
        </p:nvPicPr>
        <p:blipFill>
          <a:blip r:embed="rId6" cstate="email">
            <a:lum bright="-10000" contrast="20000"/>
          </a:blip>
          <a:srcRect l="10000" b="2105"/>
          <a:stretch>
            <a:fillRect/>
          </a:stretch>
        </p:blipFill>
        <p:spPr>
          <a:xfrm flipH="1">
            <a:off x="-914400" y="0"/>
            <a:ext cx="4267200" cy="6553200"/>
          </a:xfrm>
          <a:prstGeom prst="rect">
            <a:avLst/>
          </a:prstGeom>
        </p:spPr>
      </p:pic>
      <p:sp>
        <p:nvSpPr>
          <p:cNvPr id="18" name="Овал 17">
            <a:hlinkClick r:id="" action="ppaction://hlinkshowjump?jump=nextslide"/>
          </p:cNvPr>
          <p:cNvSpPr/>
          <p:nvPr/>
        </p:nvSpPr>
        <p:spPr>
          <a:xfrm>
            <a:off x="3886200" y="6019800"/>
            <a:ext cx="2133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81200" y="609600"/>
            <a:ext cx="5486399" cy="838200"/>
          </a:xfrm>
          <a:prstGeom prst="roundRect">
            <a:avLst/>
          </a:prstGeom>
          <a:noFill/>
          <a:ln w="508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перенести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слово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 лошадь »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8792479.png"/>
          <p:cNvPicPr>
            <a:picLocks noChangeAspect="1"/>
          </p:cNvPicPr>
          <p:nvPr/>
        </p:nvPicPr>
        <p:blipFill>
          <a:blip r:embed="rId2" cstate="email"/>
          <a:srcRect t="8889" r="800" b="9333"/>
          <a:stretch>
            <a:fillRect/>
          </a:stretch>
        </p:blipFill>
        <p:spPr>
          <a:xfrm>
            <a:off x="0" y="0"/>
            <a:ext cx="9243391" cy="6858000"/>
          </a:xfrm>
          <a:prstGeom prst="rect">
            <a:avLst/>
          </a:prstGeom>
        </p:spPr>
      </p:pic>
      <p:pic>
        <p:nvPicPr>
          <p:cNvPr id="7" name="Рисунок 6" descr="1b5ef6b54973t.jpg"/>
          <p:cNvPicPr>
            <a:picLocks noChangeAspect="1"/>
          </p:cNvPicPr>
          <p:nvPr/>
        </p:nvPicPr>
        <p:blipFill>
          <a:blip r:embed="rId3" cstate="email">
            <a:lum bright="10000" contrast="30000"/>
          </a:blip>
          <a:srcRect/>
          <a:stretch>
            <a:fillRect/>
          </a:stretch>
        </p:blipFill>
        <p:spPr>
          <a:xfrm>
            <a:off x="0" y="3200400"/>
            <a:ext cx="2514600" cy="3657600"/>
          </a:xfrm>
          <a:prstGeom prst="rect">
            <a:avLst/>
          </a:prstGeom>
        </p:spPr>
      </p:pic>
      <p:pic>
        <p:nvPicPr>
          <p:cNvPr id="13" name="Рисунок 12" descr="Рисунок8.wm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98224" y="5688705"/>
            <a:ext cx="362744" cy="537283"/>
          </a:xfrm>
          <a:prstGeom prst="rect">
            <a:avLst/>
          </a:prstGeom>
        </p:spPr>
      </p:pic>
      <p:pic>
        <p:nvPicPr>
          <p:cNvPr id="14" name="Рисунок 13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28800" y="2286000"/>
            <a:ext cx="1981200" cy="1981200"/>
          </a:xfrm>
          <a:prstGeom prst="rect">
            <a:avLst/>
          </a:prstGeom>
        </p:spPr>
      </p:pic>
      <p:pic>
        <p:nvPicPr>
          <p:cNvPr id="15" name="Рисунок 14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90129" y="5104504"/>
            <a:ext cx="1466850" cy="1466850"/>
          </a:xfrm>
          <a:prstGeom prst="rect">
            <a:avLst/>
          </a:prstGeom>
        </p:spPr>
      </p:pic>
      <p:pic>
        <p:nvPicPr>
          <p:cNvPr id="17" name="Рисунок 16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600" y="5181600"/>
            <a:ext cx="1042595" cy="1042595"/>
          </a:xfrm>
          <a:prstGeom prst="rect">
            <a:avLst/>
          </a:prstGeom>
        </p:spPr>
      </p:pic>
      <p:pic>
        <p:nvPicPr>
          <p:cNvPr id="16" name="Рисунок 15" descr="23.wm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7400" y="5791200"/>
            <a:ext cx="1066800" cy="10668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276600" y="47244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паль-то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00400" y="17526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пал-ьто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76600" y="3200400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3CC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па-льто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85139821.gif"/>
          <p:cNvPicPr>
            <a:picLocks noChangeAspect="1"/>
          </p:cNvPicPr>
          <p:nvPr/>
        </p:nvPicPr>
        <p:blipFill>
          <a:blip r:embed="rId6" cstate="email">
            <a:lum bright="-10000" contrast="20000"/>
          </a:blip>
          <a:srcRect l="10000" b="2105"/>
          <a:stretch>
            <a:fillRect/>
          </a:stretch>
        </p:blipFill>
        <p:spPr>
          <a:xfrm flipH="1">
            <a:off x="-914400" y="0"/>
            <a:ext cx="4267200" cy="6553200"/>
          </a:xfrm>
          <a:prstGeom prst="rect">
            <a:avLst/>
          </a:prstGeom>
        </p:spPr>
      </p:pic>
      <p:sp>
        <p:nvSpPr>
          <p:cNvPr id="18" name="Овал 17">
            <a:hlinkClick r:id="" action="ppaction://hlinkshowjump?jump=nextslide"/>
          </p:cNvPr>
          <p:cNvSpPr/>
          <p:nvPr/>
        </p:nvSpPr>
        <p:spPr>
          <a:xfrm>
            <a:off x="3886200" y="6019800"/>
            <a:ext cx="2133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81200" y="609600"/>
            <a:ext cx="5486399" cy="838200"/>
          </a:xfrm>
          <a:prstGeom prst="roundRect">
            <a:avLst/>
          </a:prstGeom>
          <a:noFill/>
          <a:ln w="508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перенести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слово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 пальто »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345</Words>
  <Application>Microsoft Office PowerPoint</Application>
  <PresentationFormat>Экран (4:3)</PresentationFormat>
  <Paragraphs>160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26</cp:revision>
  <dcterms:created xsi:type="dcterms:W3CDTF">2011-02-19T14:04:39Z</dcterms:created>
  <dcterms:modified xsi:type="dcterms:W3CDTF">2011-02-19T18:28:42Z</dcterms:modified>
</cp:coreProperties>
</file>