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258" r:id="rId3"/>
    <p:sldId id="265" r:id="rId4"/>
    <p:sldId id="259" r:id="rId5"/>
    <p:sldId id="266" r:id="rId6"/>
    <p:sldId id="267" r:id="rId7"/>
    <p:sldId id="268" r:id="rId8"/>
    <p:sldId id="269" r:id="rId9"/>
    <p:sldId id="271" r:id="rId10"/>
    <p:sldId id="270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309" r:id="rId25"/>
    <p:sldId id="310" r:id="rId26"/>
    <p:sldId id="311" r:id="rId27"/>
    <p:sldId id="312" r:id="rId28"/>
    <p:sldId id="313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15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99CC"/>
    <a:srgbClr val="6699FF"/>
    <a:srgbClr val="FF7C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9" autoAdjust="0"/>
    <p:restoredTop sz="94660"/>
  </p:normalViewPr>
  <p:slideViewPr>
    <p:cSldViewPr>
      <p:cViewPr varScale="1">
        <p:scale>
          <a:sx n="104" d="100"/>
          <a:sy n="104" d="100"/>
        </p:scale>
        <p:origin x="-1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378B4-8866-4D88-86F8-9011D0EAA06A}" type="datetimeFigureOut">
              <a:rPr lang="ru-RU" smtClean="0"/>
              <a:pPr/>
              <a:t>18.02.2011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35B87-30DC-4FD6-B30A-8DCAEE51C6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035E-7C95-4AD0-97DC-A54090BA18DA}" type="datetimeFigureOut">
              <a:rPr lang="ru-RU" smtClean="0"/>
              <a:pPr/>
              <a:t>18.02.2011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728F0-E889-40A7-AF40-5496CA16E5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035E-7C95-4AD0-97DC-A54090BA18DA}" type="datetimeFigureOut">
              <a:rPr lang="ru-RU" smtClean="0"/>
              <a:pPr/>
              <a:t>18.02.2011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728F0-E889-40A7-AF40-5496CA16E5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035E-7C95-4AD0-97DC-A54090BA18DA}" type="datetimeFigureOut">
              <a:rPr lang="ru-RU" smtClean="0"/>
              <a:pPr/>
              <a:t>18.02.2011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728F0-E889-40A7-AF40-5496CA16E5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035E-7C95-4AD0-97DC-A54090BA18DA}" type="datetimeFigureOut">
              <a:rPr lang="ru-RU" smtClean="0"/>
              <a:pPr/>
              <a:t>18.02.2011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728F0-E889-40A7-AF40-5496CA16E5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035E-7C95-4AD0-97DC-A54090BA18DA}" type="datetimeFigureOut">
              <a:rPr lang="ru-RU" smtClean="0"/>
              <a:pPr/>
              <a:t>18.02.2011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728F0-E889-40A7-AF40-5496CA16E5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035E-7C95-4AD0-97DC-A54090BA18DA}" type="datetimeFigureOut">
              <a:rPr lang="ru-RU" smtClean="0"/>
              <a:pPr/>
              <a:t>18.02.2011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728F0-E889-40A7-AF40-5496CA16E5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035E-7C95-4AD0-97DC-A54090BA18DA}" type="datetimeFigureOut">
              <a:rPr lang="ru-RU" smtClean="0"/>
              <a:pPr/>
              <a:t>18.02.2011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728F0-E889-40A7-AF40-5496CA16E5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035E-7C95-4AD0-97DC-A54090BA18DA}" type="datetimeFigureOut">
              <a:rPr lang="ru-RU" smtClean="0"/>
              <a:pPr/>
              <a:t>18.02.2011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728F0-E889-40A7-AF40-5496CA16E5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035E-7C95-4AD0-97DC-A54090BA18DA}" type="datetimeFigureOut">
              <a:rPr lang="ru-RU" smtClean="0"/>
              <a:pPr/>
              <a:t>18.02.2011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728F0-E889-40A7-AF40-5496CA16E5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035E-7C95-4AD0-97DC-A54090BA18DA}" type="datetimeFigureOut">
              <a:rPr lang="ru-RU" smtClean="0"/>
              <a:pPr/>
              <a:t>18.02.2011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728F0-E889-40A7-AF40-5496CA16E5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035E-7C95-4AD0-97DC-A54090BA18DA}" type="datetimeFigureOut">
              <a:rPr lang="ru-RU" smtClean="0"/>
              <a:pPr/>
              <a:t>18.02.2011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728F0-E889-40A7-AF40-5496CA16E5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8035E-7C95-4AD0-97DC-A54090BA18DA}" type="datetimeFigureOut">
              <a:rPr lang="ru-RU" smtClean="0"/>
              <a:pPr/>
              <a:t>18.02.2011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728F0-E889-40A7-AF40-5496CA16E5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4.xml"/><Relationship Id="rId3" Type="http://schemas.openxmlformats.org/officeDocument/2006/relationships/slide" Target="slide45.xml"/><Relationship Id="rId7" Type="http://schemas.openxmlformats.org/officeDocument/2006/relationships/slide" Target="slide13.xml"/><Relationship Id="rId12" Type="http://schemas.openxmlformats.org/officeDocument/2006/relationships/image" Target="../media/image8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slide" Target="slide21.xml"/><Relationship Id="rId5" Type="http://schemas.openxmlformats.org/officeDocument/2006/relationships/slide" Target="slide29.xml"/><Relationship Id="rId15" Type="http://schemas.openxmlformats.org/officeDocument/2006/relationships/slide" Target="slide5.xml"/><Relationship Id="rId10" Type="http://schemas.openxmlformats.org/officeDocument/2006/relationships/image" Target="../media/image7.jpeg"/><Relationship Id="rId4" Type="http://schemas.openxmlformats.org/officeDocument/2006/relationships/image" Target="../media/image4.png"/><Relationship Id="rId9" Type="http://schemas.openxmlformats.org/officeDocument/2006/relationships/slide" Target="slide37.xml"/><Relationship Id="rId1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агетная рамка 4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06b3e7110e2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7200" y="457200"/>
            <a:ext cx="8153400" cy="594360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33600" y="2362200"/>
            <a:ext cx="474097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«Парные согласные </a:t>
            </a:r>
          </a:p>
          <a:p>
            <a:pPr algn="ctr"/>
            <a:r>
              <a:rPr lang="ru-RU" sz="4000" b="1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</a:t>
            </a:r>
            <a:r>
              <a:rPr lang="ru-RU" sz="4000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корне слова»</a:t>
            </a:r>
            <a:endParaRPr lang="ru-RU" sz="4000" b="1" cap="none" spc="0" dirty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95600" y="1752600"/>
            <a:ext cx="33695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Тренажёр</a:t>
            </a:r>
            <a:endParaRPr lang="ru-RU" sz="5400" b="1" cap="all" spc="0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400800" y="5410200"/>
            <a:ext cx="2667000" cy="14478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Составила Балберова Е.В.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МОУ СОШ №3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г</a:t>
            </a:r>
            <a:r>
              <a:rPr lang="ru-RU" dirty="0" smtClean="0">
                <a:solidFill>
                  <a:schemeClr val="tx1"/>
                </a:solidFill>
              </a:rPr>
              <a:t>.Ртищево</a:t>
            </a:r>
          </a:p>
          <a:p>
            <a:pPr algn="ctr"/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5562600" y="3581400"/>
            <a:ext cx="762000" cy="923330"/>
            <a:chOff x="7929586" y="4429132"/>
            <a:chExt cx="762000" cy="923330"/>
          </a:xfrm>
        </p:grpSpPr>
        <p:sp>
          <p:nvSpPr>
            <p:cNvPr id="11" name="Овал 10">
              <a:hlinkClick r:id="rId3" action="ppaction://hlinksldjump" highlightClick="1"/>
            </p:cNvPr>
            <p:cNvSpPr/>
            <p:nvPr/>
          </p:nvSpPr>
          <p:spPr>
            <a:xfrm>
              <a:off x="7929586" y="4505332"/>
              <a:ext cx="762000" cy="78581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Прямоугольник 11">
              <a:hlinkClick r:id="rId3" action="ppaction://hlinksldjump"/>
            </p:cNvPr>
            <p:cNvSpPr/>
            <p:nvPr/>
          </p:nvSpPr>
          <p:spPr>
            <a:xfrm>
              <a:off x="8072462" y="4429132"/>
              <a:ext cx="50526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0" dirty="0" smtClean="0">
                  <a:ln w="11430"/>
                  <a:solidFill>
                    <a:srgbClr val="FFFF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?</a:t>
              </a:r>
              <a:endParaRPr lang="ru-RU" sz="5400" b="1" cap="none" spc="0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13" name="Скругленный прямоугольник 12">
            <a:hlinkClick r:id="rId4" action="ppaction://hlinksldjump"/>
          </p:cNvPr>
          <p:cNvSpPr/>
          <p:nvPr/>
        </p:nvSpPr>
        <p:spPr>
          <a:xfrm>
            <a:off x="2895600" y="3810000"/>
            <a:ext cx="1676400" cy="533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66FF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НАЧАТЬ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828800" y="1600200"/>
            <a:ext cx="762000" cy="838200"/>
          </a:xfrm>
          <a:prstGeom prst="roundRect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29000" y="1600200"/>
            <a:ext cx="762000" cy="838200"/>
          </a:xfrm>
          <a:prstGeom prst="roundRect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66800" y="609600"/>
            <a:ext cx="4038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err="1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коро</a:t>
            </a:r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..</a:t>
            </a:r>
            <a:r>
              <a:rPr lang="ru-RU" sz="6600" b="1" dirty="0" err="1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</a:t>
            </a:r>
            <a:endParaRPr lang="ru-RU" sz="66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276600" y="685800"/>
            <a:ext cx="6096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</a:t>
            </a:r>
            <a:endParaRPr lang="ru-RU" sz="6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88571" y="2732314"/>
            <a:ext cx="4038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err="1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</a:t>
            </a:r>
            <a:r>
              <a:rPr lang="ru-RU" sz="6600" b="1" dirty="0" err="1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ро</a:t>
            </a:r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..</a:t>
            </a:r>
            <a:r>
              <a:rPr lang="ru-RU" sz="6600" b="1" dirty="0" err="1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</a:t>
            </a:r>
            <a:endParaRPr lang="ru-RU" sz="66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28800" y="3733800"/>
            <a:ext cx="762000" cy="838200"/>
          </a:xfrm>
          <a:prstGeom prst="roundRect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29000" y="3733800"/>
            <a:ext cx="762000" cy="838200"/>
          </a:xfrm>
          <a:prstGeom prst="roundRect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048000" y="2819400"/>
            <a:ext cx="6096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err="1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</a:t>
            </a:r>
            <a:endParaRPr lang="ru-RU" sz="6600" b="1" dirty="0"/>
          </a:p>
        </p:txBody>
      </p:sp>
      <p:sp>
        <p:nvSpPr>
          <p:cNvPr id="15" name="Овал 14"/>
          <p:cNvSpPr/>
          <p:nvPr/>
        </p:nvSpPr>
        <p:spPr>
          <a:xfrm>
            <a:off x="3200400" y="5791200"/>
            <a:ext cx="2133600" cy="6096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omic Sans MS" pitchFamily="66" charset="0"/>
              </a:rPr>
              <a:t>ПРОДОЛЖИТЬ</a:t>
            </a:r>
            <a:endParaRPr lang="ru-RU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828800" y="1600200"/>
            <a:ext cx="762000" cy="838200"/>
          </a:xfrm>
          <a:prstGeom prst="roundRect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29000" y="1600200"/>
            <a:ext cx="762000" cy="838200"/>
          </a:xfrm>
          <a:prstGeom prst="roundRect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66800" y="609600"/>
            <a:ext cx="4038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err="1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погре</a:t>
            </a:r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..</a:t>
            </a:r>
            <a:endParaRPr lang="ru-RU" sz="66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886200" y="685800"/>
            <a:ext cx="6096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</a:t>
            </a:r>
            <a:endParaRPr lang="ru-RU" sz="6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88571" y="2732314"/>
            <a:ext cx="4038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щ</a:t>
            </a:r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и..</a:t>
            </a:r>
            <a:r>
              <a:rPr lang="ru-RU" sz="6600" b="1" dirty="0" err="1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цы</a:t>
            </a:r>
            <a:endParaRPr lang="ru-RU" sz="66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28800" y="3733800"/>
            <a:ext cx="762000" cy="838200"/>
          </a:xfrm>
          <a:prstGeom prst="roundRect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29000" y="3733800"/>
            <a:ext cx="762000" cy="838200"/>
          </a:xfrm>
          <a:prstGeom prst="roundRect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819400" y="2819400"/>
            <a:ext cx="6096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err="1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</a:t>
            </a:r>
            <a:endParaRPr lang="ru-RU" sz="6600" b="1" dirty="0"/>
          </a:p>
        </p:txBody>
      </p:sp>
      <p:sp>
        <p:nvSpPr>
          <p:cNvPr id="15" name="Овал 14"/>
          <p:cNvSpPr/>
          <p:nvPr/>
        </p:nvSpPr>
        <p:spPr>
          <a:xfrm>
            <a:off x="3200400" y="5791200"/>
            <a:ext cx="2133600" cy="6096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omic Sans MS" pitchFamily="66" charset="0"/>
              </a:rPr>
              <a:t>ПРОДОЛЖИТЬ</a:t>
            </a:r>
            <a:endParaRPr lang="ru-RU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828800" y="1600200"/>
            <a:ext cx="762000" cy="838200"/>
          </a:xfrm>
          <a:prstGeom prst="roundRect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29000" y="1600200"/>
            <a:ext cx="762000" cy="838200"/>
          </a:xfrm>
          <a:prstGeom prst="roundRect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66800" y="609600"/>
            <a:ext cx="4038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err="1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я</a:t>
            </a:r>
            <a:r>
              <a:rPr lang="ru-RU" sz="6600" b="1" dirty="0" err="1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стре</a:t>
            </a:r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..</a:t>
            </a:r>
            <a:endParaRPr lang="ru-RU" sz="66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886200" y="685800"/>
            <a:ext cx="6096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</a:t>
            </a:r>
            <a:endParaRPr lang="ru-RU" sz="6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88571" y="2732314"/>
            <a:ext cx="4038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err="1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</a:t>
            </a:r>
            <a:r>
              <a:rPr lang="ru-RU" sz="6600" b="1" dirty="0" err="1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угро</a:t>
            </a:r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..</a:t>
            </a:r>
            <a:endParaRPr lang="ru-RU" sz="66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28800" y="3733800"/>
            <a:ext cx="762000" cy="838200"/>
          </a:xfrm>
          <a:prstGeom prst="roundRect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29000" y="3733800"/>
            <a:ext cx="762000" cy="838200"/>
          </a:xfrm>
          <a:prstGeom prst="roundRect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886200" y="2819400"/>
            <a:ext cx="6096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</a:t>
            </a:r>
            <a:endParaRPr lang="ru-RU" sz="6600" b="1" dirty="0"/>
          </a:p>
        </p:txBody>
      </p:sp>
      <p:sp>
        <p:nvSpPr>
          <p:cNvPr id="13" name="Управляющая кнопка: домой 12">
            <a:hlinkClick r:id="rId3" action="ppaction://hlinksldjump" highlightClick="1"/>
          </p:cNvPr>
          <p:cNvSpPr/>
          <p:nvPr/>
        </p:nvSpPr>
        <p:spPr>
          <a:xfrm>
            <a:off x="2971800" y="5715000"/>
            <a:ext cx="685800" cy="533400"/>
          </a:xfrm>
          <a:prstGeom prst="actionButtonHo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09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5486400" y="1828800"/>
            <a:ext cx="762000" cy="838200"/>
          </a:xfrm>
          <a:prstGeom prst="roundRect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62800" y="1828800"/>
            <a:ext cx="762000" cy="838200"/>
          </a:xfrm>
          <a:prstGeom prst="roundRect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19600" y="685800"/>
            <a:ext cx="4038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err="1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посе</a:t>
            </a:r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..</a:t>
            </a:r>
            <a:endParaRPr lang="ru-RU" sz="66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086600" y="762000"/>
            <a:ext cx="533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</a:t>
            </a:r>
            <a:endParaRPr lang="ru-RU" sz="6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95800" y="2971800"/>
            <a:ext cx="4038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жира..</a:t>
            </a:r>
            <a:endParaRPr lang="ru-RU" sz="66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86400" y="4267200"/>
            <a:ext cx="762000" cy="838200"/>
          </a:xfrm>
          <a:prstGeom prst="roundRect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162800" y="4267200"/>
            <a:ext cx="762000" cy="838200"/>
          </a:xfrm>
          <a:prstGeom prst="roundRect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315200" y="3048000"/>
            <a:ext cx="6096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err="1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</a:t>
            </a:r>
            <a:endParaRPr lang="ru-RU" sz="6600" b="1" dirty="0"/>
          </a:p>
        </p:txBody>
      </p:sp>
      <p:sp>
        <p:nvSpPr>
          <p:cNvPr id="15" name="Овал 14"/>
          <p:cNvSpPr/>
          <p:nvPr/>
        </p:nvSpPr>
        <p:spPr>
          <a:xfrm>
            <a:off x="5867400" y="5715000"/>
            <a:ext cx="2133600" cy="6096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omic Sans MS" pitchFamily="66" charset="0"/>
              </a:rPr>
              <a:t>ПРОДОЛЖИТЬ</a:t>
            </a:r>
            <a:endParaRPr lang="ru-RU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09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5486400" y="1828800"/>
            <a:ext cx="762000" cy="838200"/>
          </a:xfrm>
          <a:prstGeom prst="roundRect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62800" y="1828800"/>
            <a:ext cx="762000" cy="838200"/>
          </a:xfrm>
          <a:prstGeom prst="roundRect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19600" y="685800"/>
            <a:ext cx="4038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err="1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клю</a:t>
            </a:r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..</a:t>
            </a:r>
            <a:endParaRPr lang="ru-RU" sz="66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934200" y="762000"/>
            <a:ext cx="533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</a:t>
            </a:r>
            <a:endParaRPr lang="ru-RU" sz="6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95800" y="2971800"/>
            <a:ext cx="4038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архи..</a:t>
            </a:r>
            <a:endParaRPr lang="ru-RU" sz="66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86400" y="4267200"/>
            <a:ext cx="762000" cy="838200"/>
          </a:xfrm>
          <a:prstGeom prst="roundRect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162800" y="4267200"/>
            <a:ext cx="762000" cy="838200"/>
          </a:xfrm>
          <a:prstGeom prst="roundRect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086600" y="3048000"/>
            <a:ext cx="6096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</a:t>
            </a:r>
            <a:endParaRPr lang="ru-RU" sz="6600" b="1" dirty="0"/>
          </a:p>
        </p:txBody>
      </p:sp>
      <p:sp>
        <p:nvSpPr>
          <p:cNvPr id="15" name="Овал 14"/>
          <p:cNvSpPr/>
          <p:nvPr/>
        </p:nvSpPr>
        <p:spPr>
          <a:xfrm>
            <a:off x="5867400" y="5715000"/>
            <a:ext cx="2133600" cy="6096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omic Sans MS" pitchFamily="66" charset="0"/>
              </a:rPr>
              <a:t>ПРОДОЛЖИТЬ</a:t>
            </a:r>
            <a:endParaRPr lang="ru-RU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09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5486400" y="1828800"/>
            <a:ext cx="762000" cy="838200"/>
          </a:xfrm>
          <a:prstGeom prst="roundRect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62800" y="1828800"/>
            <a:ext cx="762000" cy="838200"/>
          </a:xfrm>
          <a:prstGeom prst="roundRect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19600" y="685800"/>
            <a:ext cx="4038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err="1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штра</a:t>
            </a:r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..</a:t>
            </a:r>
            <a:endParaRPr lang="ru-RU" sz="66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239000" y="762000"/>
            <a:ext cx="533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err="1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</a:t>
            </a:r>
            <a:endParaRPr lang="ru-RU" sz="6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95800" y="2971800"/>
            <a:ext cx="4038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err="1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уло</a:t>
            </a:r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..</a:t>
            </a:r>
            <a:endParaRPr lang="ru-RU" sz="66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86400" y="4267200"/>
            <a:ext cx="762000" cy="838200"/>
          </a:xfrm>
          <a:prstGeom prst="roundRect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162800" y="4267200"/>
            <a:ext cx="762000" cy="838200"/>
          </a:xfrm>
          <a:prstGeom prst="roundRect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858000" y="3048000"/>
            <a:ext cx="6096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</a:t>
            </a:r>
            <a:endParaRPr lang="ru-RU" sz="6600" b="1" dirty="0"/>
          </a:p>
        </p:txBody>
      </p:sp>
      <p:sp>
        <p:nvSpPr>
          <p:cNvPr id="15" name="Овал 14"/>
          <p:cNvSpPr/>
          <p:nvPr/>
        </p:nvSpPr>
        <p:spPr>
          <a:xfrm>
            <a:off x="5867400" y="5715000"/>
            <a:ext cx="2133600" cy="6096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omic Sans MS" pitchFamily="66" charset="0"/>
              </a:rPr>
              <a:t>ПРОДОЛЖИТЬ</a:t>
            </a:r>
            <a:endParaRPr lang="ru-RU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09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5486400" y="1828800"/>
            <a:ext cx="762000" cy="838200"/>
          </a:xfrm>
          <a:prstGeom prst="roundRect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62800" y="1828800"/>
            <a:ext cx="762000" cy="838200"/>
          </a:xfrm>
          <a:prstGeom prst="roundRect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19600" y="685800"/>
            <a:ext cx="4038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err="1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кузо</a:t>
            </a:r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..</a:t>
            </a:r>
            <a:endParaRPr lang="ru-RU" sz="66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010400" y="762000"/>
            <a:ext cx="533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</a:t>
            </a:r>
            <a:endParaRPr lang="ru-RU" sz="6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95800" y="2971800"/>
            <a:ext cx="4038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шар..</a:t>
            </a:r>
            <a:endParaRPr lang="ru-RU" sz="66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86400" y="4267200"/>
            <a:ext cx="762000" cy="838200"/>
          </a:xfrm>
          <a:prstGeom prst="roundRect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162800" y="4267200"/>
            <a:ext cx="762000" cy="838200"/>
          </a:xfrm>
          <a:prstGeom prst="roundRect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086600" y="2971800"/>
            <a:ext cx="6096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err="1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</a:t>
            </a:r>
            <a:endParaRPr lang="ru-RU" sz="6600" b="1" dirty="0"/>
          </a:p>
        </p:txBody>
      </p:sp>
      <p:sp>
        <p:nvSpPr>
          <p:cNvPr id="15" name="Овал 14"/>
          <p:cNvSpPr/>
          <p:nvPr/>
        </p:nvSpPr>
        <p:spPr>
          <a:xfrm>
            <a:off x="5867400" y="5715000"/>
            <a:ext cx="2133600" cy="6096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omic Sans MS" pitchFamily="66" charset="0"/>
              </a:rPr>
              <a:t>ПРОДОЛЖИТЬ</a:t>
            </a:r>
            <a:endParaRPr lang="ru-RU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09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5486400" y="1828800"/>
            <a:ext cx="762000" cy="838200"/>
          </a:xfrm>
          <a:prstGeom prst="roundRect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62800" y="1828800"/>
            <a:ext cx="762000" cy="838200"/>
          </a:xfrm>
          <a:prstGeom prst="roundRect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19600" y="685800"/>
            <a:ext cx="4038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err="1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ла</a:t>
            </a:r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..</a:t>
            </a:r>
            <a:r>
              <a:rPr lang="ru-RU" sz="6600" b="1" dirty="0" err="1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</a:t>
            </a:r>
            <a:endParaRPr lang="ru-RU" sz="66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248400" y="762000"/>
            <a:ext cx="533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</a:t>
            </a:r>
            <a:endParaRPr lang="ru-RU" sz="6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95800" y="2971800"/>
            <a:ext cx="4038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err="1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гра</a:t>
            </a:r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..</a:t>
            </a:r>
            <a:endParaRPr lang="ru-RU" sz="66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86400" y="4267200"/>
            <a:ext cx="762000" cy="838200"/>
          </a:xfrm>
          <a:prstGeom prst="roundRect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162800" y="4267200"/>
            <a:ext cx="762000" cy="838200"/>
          </a:xfrm>
          <a:prstGeom prst="roundRect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934200" y="2971800"/>
            <a:ext cx="6096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err="1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</a:t>
            </a:r>
            <a:endParaRPr lang="ru-RU" sz="6600" b="1" dirty="0"/>
          </a:p>
        </p:txBody>
      </p:sp>
      <p:sp>
        <p:nvSpPr>
          <p:cNvPr id="15" name="Овал 14"/>
          <p:cNvSpPr/>
          <p:nvPr/>
        </p:nvSpPr>
        <p:spPr>
          <a:xfrm>
            <a:off x="5867400" y="5715000"/>
            <a:ext cx="2133600" cy="6096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omic Sans MS" pitchFamily="66" charset="0"/>
              </a:rPr>
              <a:t>ПРОДОЛЖИТЬ</a:t>
            </a:r>
            <a:endParaRPr lang="ru-RU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09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5486400" y="1828800"/>
            <a:ext cx="762000" cy="838200"/>
          </a:xfrm>
          <a:prstGeom prst="roundRect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62800" y="1828800"/>
            <a:ext cx="762000" cy="838200"/>
          </a:xfrm>
          <a:prstGeom prst="roundRect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19600" y="685800"/>
            <a:ext cx="4038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err="1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</a:t>
            </a:r>
            <a:r>
              <a:rPr lang="ru-RU" sz="6600" b="1" dirty="0" err="1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пла</a:t>
            </a:r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..</a:t>
            </a:r>
            <a:endParaRPr lang="ru-RU" sz="66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086600" y="762000"/>
            <a:ext cx="533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</a:t>
            </a:r>
            <a:endParaRPr lang="ru-RU" sz="6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95800" y="2971800"/>
            <a:ext cx="4038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err="1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обно</a:t>
            </a:r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..</a:t>
            </a:r>
            <a:r>
              <a:rPr lang="ru-RU" sz="6600" b="1" dirty="0" err="1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</a:t>
            </a:r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ru-RU" sz="66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86400" y="4267200"/>
            <a:ext cx="762000" cy="838200"/>
          </a:xfrm>
          <a:prstGeom prst="roundRect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162800" y="4267200"/>
            <a:ext cx="762000" cy="838200"/>
          </a:xfrm>
          <a:prstGeom prst="roundRect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705600" y="3048000"/>
            <a:ext cx="6096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</a:t>
            </a:r>
            <a:endParaRPr lang="ru-RU" sz="6600" b="1" dirty="0"/>
          </a:p>
        </p:txBody>
      </p:sp>
      <p:sp>
        <p:nvSpPr>
          <p:cNvPr id="15" name="Овал 14"/>
          <p:cNvSpPr/>
          <p:nvPr/>
        </p:nvSpPr>
        <p:spPr>
          <a:xfrm>
            <a:off x="5867400" y="5715000"/>
            <a:ext cx="2133600" cy="6096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omic Sans MS" pitchFamily="66" charset="0"/>
              </a:rPr>
              <a:t>ПРОДОЛЖИТЬ</a:t>
            </a:r>
            <a:endParaRPr lang="ru-RU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09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5486400" y="1828800"/>
            <a:ext cx="762000" cy="838200"/>
          </a:xfrm>
          <a:prstGeom prst="roundRect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62800" y="1828800"/>
            <a:ext cx="762000" cy="838200"/>
          </a:xfrm>
          <a:prstGeom prst="roundRect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19600" y="685800"/>
            <a:ext cx="4038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ми..</a:t>
            </a:r>
            <a:endParaRPr lang="ru-RU" sz="66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781800" y="762000"/>
            <a:ext cx="533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err="1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</a:t>
            </a:r>
            <a:endParaRPr lang="ru-RU" sz="6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95800" y="2971800"/>
            <a:ext cx="4038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err="1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була</a:t>
            </a:r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..</a:t>
            </a:r>
            <a:r>
              <a:rPr lang="ru-RU" sz="6600" b="1" dirty="0" err="1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</a:t>
            </a:r>
            <a:endParaRPr lang="ru-RU" sz="66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86400" y="4267200"/>
            <a:ext cx="762000" cy="838200"/>
          </a:xfrm>
          <a:prstGeom prst="roundRect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162800" y="4267200"/>
            <a:ext cx="762000" cy="838200"/>
          </a:xfrm>
          <a:prstGeom prst="roundRect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705600" y="3048000"/>
            <a:ext cx="6096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</a:t>
            </a:r>
            <a:endParaRPr lang="ru-RU" sz="6600" b="1" dirty="0"/>
          </a:p>
        </p:txBody>
      </p:sp>
      <p:sp>
        <p:nvSpPr>
          <p:cNvPr id="15" name="Овал 14"/>
          <p:cNvSpPr/>
          <p:nvPr/>
        </p:nvSpPr>
        <p:spPr>
          <a:xfrm>
            <a:off x="5867400" y="5715000"/>
            <a:ext cx="2133600" cy="6096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omic Sans MS" pitchFamily="66" charset="0"/>
              </a:rPr>
              <a:t>ПРОДОЛЖИТЬ</a:t>
            </a:r>
            <a:endParaRPr lang="ru-RU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fb52bda511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81200" y="1066800"/>
            <a:ext cx="5334000" cy="342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ЗАПОМНИ!</a:t>
            </a:r>
          </a:p>
          <a:p>
            <a:pPr algn="ctr"/>
            <a:endParaRPr lang="ru-RU" sz="2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Если слышишь парный звук,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Будь внимательным, мой друг.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Парный сразу проверяй,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Слово смело заменяй: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Зу</a:t>
            </a:r>
            <a:r>
              <a:rPr lang="ru-RU" sz="2400" b="1" i="1" u="sng" dirty="0" smtClean="0">
                <a:solidFill>
                  <a:schemeClr val="tx1"/>
                </a:solidFill>
              </a:rPr>
              <a:t>б</a:t>
            </a:r>
            <a:r>
              <a:rPr lang="ru-RU" sz="2400" b="1" dirty="0" smtClean="0">
                <a:solidFill>
                  <a:schemeClr val="tx1"/>
                </a:solidFill>
              </a:rPr>
              <a:t> - на </a:t>
            </a:r>
            <a:r>
              <a:rPr lang="ru-RU" sz="2400" b="1" i="1" dirty="0" smtClean="0">
                <a:solidFill>
                  <a:schemeClr val="tx1"/>
                </a:solidFill>
              </a:rPr>
              <a:t>зу</a:t>
            </a:r>
            <a:r>
              <a:rPr lang="ru-RU" sz="2400" b="1" i="1" u="sng" dirty="0" smtClean="0">
                <a:solidFill>
                  <a:schemeClr val="tx1"/>
                </a:solidFill>
              </a:rPr>
              <a:t>б</a:t>
            </a:r>
            <a:r>
              <a:rPr lang="ru-RU" sz="2400" b="1" i="1" dirty="0" smtClean="0">
                <a:solidFill>
                  <a:schemeClr val="tx1"/>
                </a:solidFill>
              </a:rPr>
              <a:t>ы, лё</a:t>
            </a:r>
            <a:r>
              <a:rPr lang="ru-RU" sz="2400" b="1" i="1" u="sng" dirty="0" smtClean="0">
                <a:solidFill>
                  <a:schemeClr val="tx1"/>
                </a:solidFill>
              </a:rPr>
              <a:t>д </a:t>
            </a:r>
            <a:r>
              <a:rPr lang="ru-RU" sz="2400" b="1" dirty="0" smtClean="0">
                <a:solidFill>
                  <a:schemeClr val="tx1"/>
                </a:solidFill>
              </a:rPr>
              <a:t>- на </a:t>
            </a:r>
            <a:r>
              <a:rPr lang="ru-RU" sz="2400" b="1" i="1" dirty="0" smtClean="0">
                <a:solidFill>
                  <a:schemeClr val="tx1"/>
                </a:solidFill>
              </a:rPr>
              <a:t>ль</a:t>
            </a:r>
            <a:r>
              <a:rPr lang="ru-RU" sz="2400" b="1" i="1" u="sng" dirty="0" smtClean="0">
                <a:solidFill>
                  <a:schemeClr val="tx1"/>
                </a:solidFill>
              </a:rPr>
              <a:t>д</a:t>
            </a:r>
            <a:r>
              <a:rPr lang="ru-RU" sz="2400" b="1" i="1" dirty="0" smtClean="0">
                <a:solidFill>
                  <a:schemeClr val="tx1"/>
                </a:solidFill>
              </a:rPr>
              <a:t>ы </a:t>
            </a:r>
            <a:r>
              <a:rPr lang="ru-RU" sz="2400" b="1" dirty="0" smtClean="0">
                <a:solidFill>
                  <a:schemeClr val="tx1"/>
                </a:solidFill>
              </a:rPr>
              <a:t>-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Будешь грамотным и ты</a:t>
            </a:r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  <a:endParaRPr lang="ru-RU" sz="2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Овал 3">
            <a:hlinkClick r:id="rId3" action="ppaction://hlinksldjump"/>
          </p:cNvPr>
          <p:cNvSpPr/>
          <p:nvPr/>
        </p:nvSpPr>
        <p:spPr>
          <a:xfrm>
            <a:off x="6858000" y="6096000"/>
            <a:ext cx="2133600" cy="6096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omic Sans MS" pitchFamily="66" charset="0"/>
              </a:rPr>
              <a:t>ПРОДОЛЖИТЬ</a:t>
            </a:r>
            <a:endParaRPr lang="ru-RU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09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5486400" y="1828800"/>
            <a:ext cx="762000" cy="838200"/>
          </a:xfrm>
          <a:prstGeom prst="roundRect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62800" y="1828800"/>
            <a:ext cx="762000" cy="838200"/>
          </a:xfrm>
          <a:prstGeom prst="roundRect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19600" y="685800"/>
            <a:ext cx="4038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err="1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</a:t>
            </a:r>
            <a:r>
              <a:rPr lang="ru-RU" sz="6600" b="1" dirty="0" err="1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ро</a:t>
            </a:r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..</a:t>
            </a:r>
            <a:r>
              <a:rPr lang="ru-RU" sz="6600" b="1" dirty="0" err="1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ь</a:t>
            </a:r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ru-RU" sz="66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629400" y="762000"/>
            <a:ext cx="533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</a:t>
            </a:r>
            <a:endParaRPr lang="ru-RU" sz="6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95800" y="2971800"/>
            <a:ext cx="4038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err="1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</a:t>
            </a:r>
            <a:r>
              <a:rPr lang="ru-RU" sz="6600" b="1" dirty="0" err="1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оста</a:t>
            </a:r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..</a:t>
            </a:r>
            <a:endParaRPr lang="ru-RU" sz="66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86400" y="4267200"/>
            <a:ext cx="762000" cy="838200"/>
          </a:xfrm>
          <a:prstGeom prst="roundRect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162800" y="4267200"/>
            <a:ext cx="762000" cy="838200"/>
          </a:xfrm>
          <a:prstGeom prst="roundRect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315200" y="3048000"/>
            <a:ext cx="6096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</a:t>
            </a:r>
            <a:endParaRPr lang="ru-RU" sz="6600" b="1" dirty="0"/>
          </a:p>
        </p:txBody>
      </p:sp>
      <p:sp>
        <p:nvSpPr>
          <p:cNvPr id="14" name="Управляющая кнопка: домой 13">
            <a:hlinkClick r:id="rId3" action="ppaction://hlinksldjump" highlightClick="1"/>
          </p:cNvPr>
          <p:cNvSpPr/>
          <p:nvPr/>
        </p:nvSpPr>
        <p:spPr>
          <a:xfrm>
            <a:off x="6324600" y="5791200"/>
            <a:ext cx="609600" cy="533400"/>
          </a:xfrm>
          <a:prstGeom prst="actionButtonHo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6e8f55daf4ac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5105400" y="2286000"/>
            <a:ext cx="762000" cy="838200"/>
          </a:xfrm>
          <a:prstGeom prst="roundRect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781800" y="2286000"/>
            <a:ext cx="762000" cy="838200"/>
          </a:xfrm>
          <a:prstGeom prst="roundRect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91000" y="1066800"/>
            <a:ext cx="4038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err="1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бага</a:t>
            </a:r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..</a:t>
            </a:r>
            <a:endParaRPr lang="ru-RU" sz="66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858000" y="1143000"/>
            <a:ext cx="533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ж</a:t>
            </a:r>
            <a:endParaRPr lang="ru-RU" sz="6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91000" y="3352800"/>
            <a:ext cx="4038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ков..</a:t>
            </a:r>
            <a:endParaRPr lang="ru-RU" sz="66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57800" y="4572000"/>
            <a:ext cx="762000" cy="838200"/>
          </a:xfrm>
          <a:prstGeom prst="roundRect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58000" y="4572000"/>
            <a:ext cx="762000" cy="838200"/>
          </a:xfrm>
          <a:prstGeom prst="roundRect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705600" y="3429000"/>
            <a:ext cx="6096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err="1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</a:t>
            </a:r>
            <a:endParaRPr lang="ru-RU" sz="6600" b="1" dirty="0"/>
          </a:p>
        </p:txBody>
      </p:sp>
      <p:sp>
        <p:nvSpPr>
          <p:cNvPr id="15" name="Овал 14"/>
          <p:cNvSpPr/>
          <p:nvPr/>
        </p:nvSpPr>
        <p:spPr>
          <a:xfrm>
            <a:off x="5410200" y="5562600"/>
            <a:ext cx="2133600" cy="6096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omic Sans MS" pitchFamily="66" charset="0"/>
              </a:rPr>
              <a:t>ПРОДОЛЖИТЬ</a:t>
            </a:r>
            <a:endParaRPr lang="ru-RU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6e8f55daf4ac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5105400" y="2286000"/>
            <a:ext cx="762000" cy="838200"/>
          </a:xfrm>
          <a:prstGeom prst="roundRect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781800" y="2286000"/>
            <a:ext cx="762000" cy="838200"/>
          </a:xfrm>
          <a:prstGeom prst="roundRect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91000" y="1066800"/>
            <a:ext cx="4038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err="1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гара</a:t>
            </a:r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..</a:t>
            </a:r>
            <a:endParaRPr lang="ru-RU" sz="66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858000" y="1143000"/>
            <a:ext cx="533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ж</a:t>
            </a:r>
            <a:endParaRPr lang="ru-RU" sz="6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91000" y="3352800"/>
            <a:ext cx="4038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мор..</a:t>
            </a:r>
            <a:endParaRPr lang="ru-RU" sz="66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57800" y="4572000"/>
            <a:ext cx="762000" cy="838200"/>
          </a:xfrm>
          <a:prstGeom prst="roundRect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58000" y="4572000"/>
            <a:ext cx="762000" cy="838200"/>
          </a:xfrm>
          <a:prstGeom prst="roundRect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705600" y="3429000"/>
            <a:ext cx="6096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ж</a:t>
            </a:r>
            <a:endParaRPr lang="ru-RU" sz="6600" b="1" dirty="0"/>
          </a:p>
        </p:txBody>
      </p:sp>
      <p:sp>
        <p:nvSpPr>
          <p:cNvPr id="15" name="Овал 14"/>
          <p:cNvSpPr/>
          <p:nvPr/>
        </p:nvSpPr>
        <p:spPr>
          <a:xfrm>
            <a:off x="5410200" y="5562600"/>
            <a:ext cx="2133600" cy="6096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omic Sans MS" pitchFamily="66" charset="0"/>
              </a:rPr>
              <a:t>ПРОДОЛЖИТЬ</a:t>
            </a:r>
            <a:endParaRPr lang="ru-RU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6e8f55daf4ac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5105400" y="2286000"/>
            <a:ext cx="762000" cy="838200"/>
          </a:xfrm>
          <a:prstGeom prst="roundRect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781800" y="2286000"/>
            <a:ext cx="762000" cy="838200"/>
          </a:xfrm>
          <a:prstGeom prst="roundRect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91000" y="1066800"/>
            <a:ext cx="4038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шала..</a:t>
            </a:r>
            <a:endParaRPr lang="ru-RU" sz="66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086600" y="1143000"/>
            <a:ext cx="533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err="1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</a:t>
            </a:r>
            <a:endParaRPr lang="ru-RU" sz="6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91000" y="3352800"/>
            <a:ext cx="4038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камы..</a:t>
            </a:r>
            <a:endParaRPr lang="ru-RU" sz="66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57800" y="4572000"/>
            <a:ext cx="762000" cy="838200"/>
          </a:xfrm>
          <a:prstGeom prst="roundRect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58000" y="4572000"/>
            <a:ext cx="762000" cy="838200"/>
          </a:xfrm>
          <a:prstGeom prst="roundRect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010400" y="3429000"/>
            <a:ext cx="6096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err="1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</a:t>
            </a:r>
            <a:endParaRPr lang="ru-RU" sz="6600" b="1" dirty="0"/>
          </a:p>
        </p:txBody>
      </p:sp>
      <p:sp>
        <p:nvSpPr>
          <p:cNvPr id="15" name="Овал 14"/>
          <p:cNvSpPr/>
          <p:nvPr/>
        </p:nvSpPr>
        <p:spPr>
          <a:xfrm>
            <a:off x="5410200" y="5562600"/>
            <a:ext cx="2133600" cy="6096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omic Sans MS" pitchFamily="66" charset="0"/>
              </a:rPr>
              <a:t>ПРОДОЛЖИТЬ</a:t>
            </a:r>
            <a:endParaRPr lang="ru-RU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6e8f55daf4ac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5105400" y="2286000"/>
            <a:ext cx="762000" cy="838200"/>
          </a:xfrm>
          <a:prstGeom prst="roundRect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781800" y="2286000"/>
            <a:ext cx="762000" cy="838200"/>
          </a:xfrm>
          <a:prstGeom prst="roundRect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91000" y="1066800"/>
            <a:ext cx="4038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эта..</a:t>
            </a:r>
            <a:endParaRPr lang="ru-RU" sz="66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705600" y="1143000"/>
            <a:ext cx="533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ж</a:t>
            </a:r>
            <a:endParaRPr lang="ru-RU" sz="6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91000" y="3352800"/>
            <a:ext cx="4038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err="1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пы</a:t>
            </a:r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.. </a:t>
            </a:r>
            <a:r>
              <a:rPr lang="ru-RU" sz="6600" b="1" dirty="0" err="1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</a:t>
            </a:r>
            <a:endParaRPr lang="ru-RU" sz="66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57800" y="4572000"/>
            <a:ext cx="762000" cy="838200"/>
          </a:xfrm>
          <a:prstGeom prst="roundRect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58000" y="4572000"/>
            <a:ext cx="762000" cy="838200"/>
          </a:xfrm>
          <a:prstGeom prst="roundRect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019800" y="3429000"/>
            <a:ext cx="6096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err="1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</a:t>
            </a:r>
            <a:endParaRPr lang="ru-RU" sz="6600" b="1" dirty="0"/>
          </a:p>
        </p:txBody>
      </p:sp>
      <p:sp>
        <p:nvSpPr>
          <p:cNvPr id="15" name="Овал 14"/>
          <p:cNvSpPr/>
          <p:nvPr/>
        </p:nvSpPr>
        <p:spPr>
          <a:xfrm>
            <a:off x="5410200" y="5562600"/>
            <a:ext cx="2133600" cy="6096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omic Sans MS" pitchFamily="66" charset="0"/>
              </a:rPr>
              <a:t>ПРОДОЛЖИТЬ</a:t>
            </a:r>
            <a:endParaRPr lang="ru-RU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6e8f55daf4ac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5105400" y="2286000"/>
            <a:ext cx="762000" cy="838200"/>
          </a:xfrm>
          <a:prstGeom prst="roundRect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781800" y="2286000"/>
            <a:ext cx="762000" cy="838200"/>
          </a:xfrm>
          <a:prstGeom prst="roundRect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91000" y="1066800"/>
            <a:ext cx="4038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поду.. </a:t>
            </a:r>
            <a:r>
              <a:rPr lang="ru-RU" sz="6600" b="1" dirty="0" err="1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</a:t>
            </a:r>
            <a:endParaRPr lang="ru-RU" sz="66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400800" y="1143000"/>
            <a:ext cx="533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err="1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</a:t>
            </a:r>
            <a:endParaRPr lang="ru-RU" sz="6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91000" y="3352800"/>
            <a:ext cx="4038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err="1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обло</a:t>
            </a:r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.. </a:t>
            </a:r>
            <a:r>
              <a:rPr lang="ru-RU" sz="6600" b="1" dirty="0" err="1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</a:t>
            </a:r>
            <a:endParaRPr lang="ru-RU" sz="66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57800" y="4572000"/>
            <a:ext cx="762000" cy="838200"/>
          </a:xfrm>
          <a:prstGeom prst="roundRect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58000" y="4572000"/>
            <a:ext cx="762000" cy="838200"/>
          </a:xfrm>
          <a:prstGeom prst="roundRect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477000" y="3429000"/>
            <a:ext cx="6096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ж</a:t>
            </a:r>
            <a:endParaRPr lang="ru-RU" sz="6600" b="1" dirty="0"/>
          </a:p>
        </p:txBody>
      </p:sp>
      <p:sp>
        <p:nvSpPr>
          <p:cNvPr id="15" name="Овал 14"/>
          <p:cNvSpPr/>
          <p:nvPr/>
        </p:nvSpPr>
        <p:spPr>
          <a:xfrm>
            <a:off x="5410200" y="5562600"/>
            <a:ext cx="2133600" cy="6096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omic Sans MS" pitchFamily="66" charset="0"/>
              </a:rPr>
              <a:t>ПРОДОЛЖИТЬ</a:t>
            </a:r>
            <a:endParaRPr lang="ru-RU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6e8f55daf4ac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5105400" y="2286000"/>
            <a:ext cx="762000" cy="838200"/>
          </a:xfrm>
          <a:prstGeom prst="roundRect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781800" y="2286000"/>
            <a:ext cx="762000" cy="838200"/>
          </a:xfrm>
          <a:prstGeom prst="roundRect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91000" y="1066800"/>
            <a:ext cx="4038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err="1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сторо</a:t>
            </a:r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..</a:t>
            </a:r>
            <a:endParaRPr lang="ru-RU" sz="66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086600" y="1143000"/>
            <a:ext cx="533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ж</a:t>
            </a:r>
            <a:endParaRPr lang="ru-RU" sz="6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91000" y="3352800"/>
            <a:ext cx="4038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err="1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дро</a:t>
            </a:r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.. </a:t>
            </a:r>
            <a:r>
              <a:rPr lang="ru-RU" sz="6600" b="1" dirty="0" err="1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ь</a:t>
            </a:r>
            <a:endParaRPr lang="ru-RU" sz="66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57800" y="4572000"/>
            <a:ext cx="762000" cy="838200"/>
          </a:xfrm>
          <a:prstGeom prst="roundRect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58000" y="4572000"/>
            <a:ext cx="762000" cy="838200"/>
          </a:xfrm>
          <a:prstGeom prst="roundRect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400800" y="3429000"/>
            <a:ext cx="6096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ж</a:t>
            </a:r>
            <a:endParaRPr lang="ru-RU" sz="6600" b="1" dirty="0"/>
          </a:p>
        </p:txBody>
      </p:sp>
      <p:sp>
        <p:nvSpPr>
          <p:cNvPr id="15" name="Овал 14"/>
          <p:cNvSpPr/>
          <p:nvPr/>
        </p:nvSpPr>
        <p:spPr>
          <a:xfrm>
            <a:off x="5410200" y="5562600"/>
            <a:ext cx="2133600" cy="6096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omic Sans MS" pitchFamily="66" charset="0"/>
              </a:rPr>
              <a:t>ПРОДОЛЖИТЬ</a:t>
            </a:r>
            <a:endParaRPr lang="ru-RU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6e8f55daf4ac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5105400" y="2286000"/>
            <a:ext cx="762000" cy="838200"/>
          </a:xfrm>
          <a:prstGeom prst="roundRect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781800" y="2286000"/>
            <a:ext cx="762000" cy="838200"/>
          </a:xfrm>
          <a:prstGeom prst="roundRect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91000" y="1066800"/>
            <a:ext cx="4038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err="1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пейза</a:t>
            </a:r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..</a:t>
            </a:r>
            <a:endParaRPr lang="ru-RU" sz="66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162800" y="1143000"/>
            <a:ext cx="533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ж</a:t>
            </a:r>
            <a:endParaRPr lang="ru-RU" sz="6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91000" y="3352800"/>
            <a:ext cx="4038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err="1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мар</a:t>
            </a:r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..  </a:t>
            </a:r>
            <a:endParaRPr lang="ru-RU" sz="66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57800" y="4572000"/>
            <a:ext cx="762000" cy="838200"/>
          </a:xfrm>
          <a:prstGeom prst="roundRect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58000" y="4572000"/>
            <a:ext cx="762000" cy="838200"/>
          </a:xfrm>
          <a:prstGeom prst="roundRect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781800" y="3429000"/>
            <a:ext cx="6096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err="1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</a:t>
            </a:r>
            <a:endParaRPr lang="ru-RU" sz="6600" b="1" dirty="0"/>
          </a:p>
        </p:txBody>
      </p:sp>
      <p:sp>
        <p:nvSpPr>
          <p:cNvPr id="15" name="Овал 14"/>
          <p:cNvSpPr/>
          <p:nvPr/>
        </p:nvSpPr>
        <p:spPr>
          <a:xfrm>
            <a:off x="5410200" y="5562600"/>
            <a:ext cx="2133600" cy="6096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omic Sans MS" pitchFamily="66" charset="0"/>
              </a:rPr>
              <a:t>ПРОДОЛЖИТЬ</a:t>
            </a:r>
            <a:endParaRPr lang="ru-RU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6e8f55daf4ac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5105400" y="2286000"/>
            <a:ext cx="762000" cy="838200"/>
          </a:xfrm>
          <a:prstGeom prst="roundRect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781800" y="2286000"/>
            <a:ext cx="762000" cy="838200"/>
          </a:xfrm>
          <a:prstGeom prst="roundRect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91000" y="1066800"/>
            <a:ext cx="4038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err="1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фини</a:t>
            </a:r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.. </a:t>
            </a:r>
            <a:endParaRPr lang="ru-RU" sz="66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086600" y="1143000"/>
            <a:ext cx="533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err="1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</a:t>
            </a:r>
            <a:endParaRPr lang="ru-RU" sz="6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91000" y="3352800"/>
            <a:ext cx="4038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err="1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ло</a:t>
            </a:r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.. </a:t>
            </a:r>
            <a:r>
              <a:rPr lang="ru-RU" sz="6600" b="1" dirty="0" err="1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</a:t>
            </a:r>
            <a:endParaRPr lang="ru-RU" sz="66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57800" y="4572000"/>
            <a:ext cx="762000" cy="838200"/>
          </a:xfrm>
          <a:prstGeom prst="roundRect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58000" y="4572000"/>
            <a:ext cx="762000" cy="838200"/>
          </a:xfrm>
          <a:prstGeom prst="roundRect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943600" y="3429000"/>
            <a:ext cx="6096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ж</a:t>
            </a:r>
            <a:endParaRPr lang="ru-RU" sz="6600" b="1" dirty="0"/>
          </a:p>
        </p:txBody>
      </p:sp>
      <p:sp>
        <p:nvSpPr>
          <p:cNvPr id="13" name="Управляющая кнопка: домой 12">
            <a:hlinkClick r:id="rId3" action="ppaction://hlinksldjump" highlightClick="1"/>
          </p:cNvPr>
          <p:cNvSpPr/>
          <p:nvPr/>
        </p:nvSpPr>
        <p:spPr>
          <a:xfrm>
            <a:off x="6096000" y="5867400"/>
            <a:ext cx="685800" cy="609600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 descr="1273921864_smesariki-51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990600" y="228600"/>
              <a:ext cx="7027333" cy="6324600"/>
            </a:xfrm>
            <a:prstGeom prst="rect">
              <a:avLst/>
            </a:prstGeom>
          </p:spPr>
        </p:pic>
      </p:grpSp>
      <p:sp>
        <p:nvSpPr>
          <p:cNvPr id="3" name="Скругленный прямоугольник 2"/>
          <p:cNvSpPr/>
          <p:nvPr/>
        </p:nvSpPr>
        <p:spPr>
          <a:xfrm>
            <a:off x="4800600" y="2286000"/>
            <a:ext cx="762000" cy="838200"/>
          </a:xfrm>
          <a:prstGeom prst="roundRect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00800" y="2286000"/>
            <a:ext cx="762000" cy="838200"/>
          </a:xfrm>
          <a:prstGeom prst="roundRect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86200" y="1066800"/>
            <a:ext cx="4038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при..</a:t>
            </a:r>
            <a:endParaRPr lang="ru-RU" sz="66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324600" y="1143000"/>
            <a:ext cx="533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err="1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</a:t>
            </a:r>
            <a:endParaRPr lang="ru-RU" sz="6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886200" y="3352800"/>
            <a:ext cx="4038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err="1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атла</a:t>
            </a:r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..</a:t>
            </a:r>
            <a:endParaRPr lang="ru-RU" sz="66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00600" y="4495800"/>
            <a:ext cx="762000" cy="838200"/>
          </a:xfrm>
          <a:prstGeom prst="roundRect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00800" y="4572000"/>
            <a:ext cx="762000" cy="838200"/>
          </a:xfrm>
          <a:prstGeom prst="roundRect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477000" y="3429000"/>
            <a:ext cx="6096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</a:t>
            </a:r>
            <a:endParaRPr lang="ru-RU" sz="6600" b="1" dirty="0"/>
          </a:p>
        </p:txBody>
      </p:sp>
      <p:sp>
        <p:nvSpPr>
          <p:cNvPr id="15" name="Овал 14"/>
          <p:cNvSpPr/>
          <p:nvPr/>
        </p:nvSpPr>
        <p:spPr>
          <a:xfrm>
            <a:off x="5029200" y="5562600"/>
            <a:ext cx="2133600" cy="6096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omic Sans MS" pitchFamily="66" charset="0"/>
              </a:rPr>
              <a:t>ПРОДОЛЖИТЬ</a:t>
            </a:r>
            <a:endParaRPr lang="ru-RU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36de_37e7f738_XL.jpe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169498" y="0"/>
            <a:ext cx="2669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Выбери</a:t>
            </a:r>
            <a:endParaRPr lang="ru-RU" sz="5400" b="1" cap="all" spc="0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1371600" y="2133600"/>
            <a:ext cx="2590800" cy="1016381"/>
            <a:chOff x="353008" y="2340429"/>
            <a:chExt cx="2590800" cy="1016381"/>
          </a:xfrm>
        </p:grpSpPr>
        <p:sp>
          <p:nvSpPr>
            <p:cNvPr id="15" name="Прямоугольник с двумя скругленными противолежащими углами 14">
              <a:hlinkClick r:id="rId3" action="ppaction://hlinksldjump"/>
            </p:cNvPr>
            <p:cNvSpPr/>
            <p:nvPr/>
          </p:nvSpPr>
          <p:spPr>
            <a:xfrm>
              <a:off x="353008" y="2340429"/>
              <a:ext cx="2590800" cy="990600"/>
            </a:xfrm>
            <a:prstGeom prst="round2DiagRect">
              <a:avLst/>
            </a:prstGeom>
            <a:solidFill>
              <a:srgbClr val="6699FF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4800" b="1" dirty="0" smtClean="0">
                  <a:solidFill>
                    <a:schemeClr val="tx2">
                      <a:lumMod val="75000"/>
                    </a:schemeClr>
                  </a:solidFill>
                </a:rPr>
                <a:t>Г - К</a:t>
              </a:r>
              <a:endParaRPr lang="ru-RU" sz="48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pic>
          <p:nvPicPr>
            <p:cNvPr id="16" name="Рисунок 15" descr="77d1b12eee99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981200" y="2362200"/>
              <a:ext cx="762000" cy="994610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457200" y="3352800"/>
            <a:ext cx="2590800" cy="990600"/>
            <a:chOff x="312575" y="3691813"/>
            <a:chExt cx="2590800" cy="990600"/>
          </a:xfrm>
        </p:grpSpPr>
        <p:sp>
          <p:nvSpPr>
            <p:cNvPr id="17" name="Прямоугольник с двумя скругленными противолежащими углами 16">
              <a:hlinkClick r:id="rId5" action="ppaction://hlinksldjump"/>
            </p:cNvPr>
            <p:cNvSpPr/>
            <p:nvPr/>
          </p:nvSpPr>
          <p:spPr>
            <a:xfrm>
              <a:off x="312575" y="3691813"/>
              <a:ext cx="2590800" cy="990600"/>
            </a:xfrm>
            <a:prstGeom prst="round2DiagRect">
              <a:avLst/>
            </a:prstGeom>
            <a:solidFill>
              <a:srgbClr val="6699FF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4800" b="1" dirty="0" smtClean="0">
                  <a:solidFill>
                    <a:schemeClr val="tx2">
                      <a:lumMod val="75000"/>
                    </a:schemeClr>
                  </a:solidFill>
                </a:rPr>
                <a:t>З - С</a:t>
              </a:r>
              <a:endParaRPr lang="ru-RU" sz="48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pic>
          <p:nvPicPr>
            <p:cNvPr id="18" name="Рисунок 17" descr="2cff0f48101a.png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1905000" y="3733800"/>
              <a:ext cx="877759" cy="928974"/>
            </a:xfrm>
            <a:prstGeom prst="rect">
              <a:avLst/>
            </a:prstGeom>
          </p:spPr>
        </p:pic>
      </p:grpSp>
      <p:sp>
        <p:nvSpPr>
          <p:cNvPr id="23" name="Прямоугольник с двумя скругленными противолежащими углами 22">
            <a:hlinkClick r:id="rId7" action="ppaction://hlinksldjump"/>
          </p:cNvPr>
          <p:cNvSpPr/>
          <p:nvPr/>
        </p:nvSpPr>
        <p:spPr>
          <a:xfrm>
            <a:off x="6096000" y="914400"/>
            <a:ext cx="2590800" cy="990600"/>
          </a:xfrm>
          <a:prstGeom prst="round2DiagRect">
            <a:avLst/>
          </a:prstGeom>
          <a:solidFill>
            <a:srgbClr val="6699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В - Ф</a:t>
            </a: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2" name="Рисунок 31" descr="97c9342a6c76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7239000" y="762000"/>
            <a:ext cx="1319149" cy="1295400"/>
          </a:xfrm>
          <a:prstGeom prst="rect">
            <a:avLst/>
          </a:prstGeom>
        </p:spPr>
      </p:pic>
      <p:grpSp>
        <p:nvGrpSpPr>
          <p:cNvPr id="36" name="Группа 35"/>
          <p:cNvGrpSpPr/>
          <p:nvPr/>
        </p:nvGrpSpPr>
        <p:grpSpPr>
          <a:xfrm>
            <a:off x="4648200" y="2133600"/>
            <a:ext cx="2639263" cy="990600"/>
            <a:chOff x="4648200" y="2286000"/>
            <a:chExt cx="2639263" cy="990600"/>
          </a:xfrm>
        </p:grpSpPr>
        <p:sp>
          <p:nvSpPr>
            <p:cNvPr id="26" name="Прямоугольник с двумя скругленными противолежащими углами 25">
              <a:hlinkClick r:id="rId9" action="ppaction://hlinksldjump"/>
            </p:cNvPr>
            <p:cNvSpPr/>
            <p:nvPr/>
          </p:nvSpPr>
          <p:spPr>
            <a:xfrm>
              <a:off x="4648200" y="2286000"/>
              <a:ext cx="2590800" cy="990600"/>
            </a:xfrm>
            <a:prstGeom prst="round2DiagRect">
              <a:avLst/>
            </a:prstGeom>
            <a:solidFill>
              <a:srgbClr val="6699FF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4800" b="1" dirty="0">
                  <a:solidFill>
                    <a:schemeClr val="tx2">
                      <a:lumMod val="75000"/>
                    </a:schemeClr>
                  </a:solidFill>
                </a:rPr>
                <a:t>Д</a:t>
              </a:r>
              <a:r>
                <a:rPr lang="ru-RU" sz="4800" b="1" dirty="0" smtClean="0">
                  <a:solidFill>
                    <a:schemeClr val="tx2">
                      <a:lumMod val="75000"/>
                    </a:schemeClr>
                  </a:solidFill>
                </a:rPr>
                <a:t> - Т</a:t>
              </a:r>
              <a:endParaRPr lang="ru-RU" sz="48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77000" y="2438400"/>
              <a:ext cx="457200" cy="3810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Рисунок 33" descr="kids_smeschariki_2.jpg"/>
            <p:cNvPicPr>
              <a:picLocks noChangeAspect="1"/>
            </p:cNvPicPr>
            <p:nvPr/>
          </p:nvPicPr>
          <p:blipFill>
            <a:blip r:embed="rId10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6324600" y="2286000"/>
              <a:ext cx="962863" cy="990600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5867400" y="3429000"/>
            <a:ext cx="2590800" cy="990600"/>
            <a:chOff x="5943600" y="3733800"/>
            <a:chExt cx="2590800" cy="990600"/>
          </a:xfrm>
        </p:grpSpPr>
        <p:sp>
          <p:nvSpPr>
            <p:cNvPr id="30" name="Прямоугольник с двумя скругленными противолежащими углами 29">
              <a:hlinkClick r:id="rId11" action="ppaction://hlinksldjump"/>
            </p:cNvPr>
            <p:cNvSpPr/>
            <p:nvPr/>
          </p:nvSpPr>
          <p:spPr>
            <a:xfrm>
              <a:off x="5943600" y="3733800"/>
              <a:ext cx="2590800" cy="990600"/>
            </a:xfrm>
            <a:prstGeom prst="round2DiagRect">
              <a:avLst/>
            </a:prstGeom>
            <a:solidFill>
              <a:srgbClr val="6699FF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4800" b="1" dirty="0" smtClean="0">
                  <a:solidFill>
                    <a:schemeClr val="tx2">
                      <a:lumMod val="75000"/>
                    </a:schemeClr>
                  </a:solidFill>
                </a:rPr>
                <a:t>Ж - Ш</a:t>
              </a:r>
              <a:endParaRPr lang="ru-RU" sz="48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grpSp>
          <p:nvGrpSpPr>
            <p:cNvPr id="39" name="Группа 38"/>
            <p:cNvGrpSpPr/>
            <p:nvPr/>
          </p:nvGrpSpPr>
          <p:grpSpPr>
            <a:xfrm>
              <a:off x="7467600" y="3733800"/>
              <a:ext cx="990600" cy="838200"/>
              <a:chOff x="6705600" y="5029200"/>
              <a:chExt cx="1219200" cy="914400"/>
            </a:xfrm>
          </p:grpSpPr>
          <p:sp>
            <p:nvSpPr>
              <p:cNvPr id="38" name="Овал 37"/>
              <p:cNvSpPr/>
              <p:nvPr/>
            </p:nvSpPr>
            <p:spPr>
              <a:xfrm>
                <a:off x="7239000" y="5181600"/>
                <a:ext cx="533400" cy="609600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7" name="Рисунок 36" descr="Рисунок47.emf"/>
              <p:cNvPicPr>
                <a:picLocks noChangeAspect="1"/>
              </p:cNvPicPr>
              <p:nvPr/>
            </p:nvPicPr>
            <p:blipFill>
              <a:blip r:embed="rId1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131" t="6145" r="7131" b="6145"/>
              <a:stretch>
                <a:fillRect/>
              </a:stretch>
            </p:blipFill>
            <p:spPr>
              <a:xfrm>
                <a:off x="6705600" y="5029200"/>
                <a:ext cx="1219200" cy="914400"/>
              </a:xfrm>
              <a:prstGeom prst="rect">
                <a:avLst/>
              </a:prstGeom>
            </p:spPr>
          </p:pic>
        </p:grpSp>
      </p:grpSp>
      <p:grpSp>
        <p:nvGrpSpPr>
          <p:cNvPr id="42" name="Группа 41"/>
          <p:cNvGrpSpPr/>
          <p:nvPr/>
        </p:nvGrpSpPr>
        <p:grpSpPr>
          <a:xfrm>
            <a:off x="457200" y="838200"/>
            <a:ext cx="2590800" cy="990600"/>
            <a:chOff x="381000" y="914400"/>
            <a:chExt cx="2590800" cy="990600"/>
          </a:xfrm>
        </p:grpSpPr>
        <p:sp>
          <p:nvSpPr>
            <p:cNvPr id="5" name="Прямоугольник с двумя скругленными противолежащими углами 4">
              <a:hlinkClick r:id="rId13" action="ppaction://hlinksldjump"/>
            </p:cNvPr>
            <p:cNvSpPr/>
            <p:nvPr/>
          </p:nvSpPr>
          <p:spPr>
            <a:xfrm>
              <a:off x="381000" y="914400"/>
              <a:ext cx="2590800" cy="990600"/>
            </a:xfrm>
            <a:prstGeom prst="round2DiagRect">
              <a:avLst/>
            </a:prstGeom>
            <a:solidFill>
              <a:srgbClr val="6699FF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4800" b="1" dirty="0" smtClean="0">
                  <a:solidFill>
                    <a:schemeClr val="tx2">
                      <a:lumMod val="75000"/>
                    </a:schemeClr>
                  </a:solidFill>
                </a:rPr>
                <a:t>Б - П</a:t>
              </a:r>
              <a:endParaRPr lang="ru-RU" sz="48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pic>
          <p:nvPicPr>
            <p:cNvPr id="41" name="Рисунок 40" descr="1247560901_k.png"/>
            <p:cNvPicPr>
              <a:picLocks noChangeAspect="1"/>
            </p:cNvPicPr>
            <p:nvPr/>
          </p:nvPicPr>
          <p:blipFill>
            <a:blip r:embed="rId14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81200" y="914400"/>
              <a:ext cx="982065" cy="966788"/>
            </a:xfrm>
            <a:prstGeom prst="rect">
              <a:avLst/>
            </a:prstGeom>
          </p:spPr>
        </p:pic>
      </p:grpSp>
      <p:sp>
        <p:nvSpPr>
          <p:cNvPr id="24" name="Овал 23">
            <a:hlinkClick r:id="rId15" action="ppaction://hlinksldjump"/>
          </p:cNvPr>
          <p:cNvSpPr/>
          <p:nvPr/>
        </p:nvSpPr>
        <p:spPr>
          <a:xfrm>
            <a:off x="6781800" y="6096000"/>
            <a:ext cx="2133600" cy="6096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omic Sans MS" pitchFamily="66" charset="0"/>
              </a:rPr>
              <a:t>ПРОДОЛЖИТЬ</a:t>
            </a:r>
            <a:endParaRPr lang="ru-RU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5" name="Управляющая кнопка: в конец 24">
            <a:hlinkClick r:id="" action="ppaction://hlinkshowjump?jump=endshow" highlightClick="1"/>
          </p:cNvPr>
          <p:cNvSpPr/>
          <p:nvPr/>
        </p:nvSpPr>
        <p:spPr>
          <a:xfrm rot="5400000">
            <a:off x="76200" y="6172200"/>
            <a:ext cx="609600" cy="457200"/>
          </a:xfrm>
          <a:prstGeom prst="actionButtonE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 descr="1273921864_smesariki-51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990600" y="228600"/>
              <a:ext cx="7027333" cy="6324600"/>
            </a:xfrm>
            <a:prstGeom prst="rect">
              <a:avLst/>
            </a:prstGeom>
          </p:spPr>
        </p:pic>
      </p:grpSp>
      <p:sp>
        <p:nvSpPr>
          <p:cNvPr id="3" name="Скругленный прямоугольник 2"/>
          <p:cNvSpPr/>
          <p:nvPr/>
        </p:nvSpPr>
        <p:spPr>
          <a:xfrm>
            <a:off x="4800600" y="2286000"/>
            <a:ext cx="762000" cy="838200"/>
          </a:xfrm>
          <a:prstGeom prst="roundRect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00800" y="2286000"/>
            <a:ext cx="762000" cy="838200"/>
          </a:xfrm>
          <a:prstGeom prst="roundRect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86200" y="1066800"/>
            <a:ext cx="4038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err="1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гла</a:t>
            </a:r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..</a:t>
            </a:r>
            <a:endParaRPr lang="ru-RU" sz="66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248400" y="1143000"/>
            <a:ext cx="533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err="1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</a:t>
            </a:r>
            <a:endParaRPr lang="ru-RU" sz="6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886200" y="3352800"/>
            <a:ext cx="4038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err="1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круи</a:t>
            </a:r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..</a:t>
            </a:r>
            <a:endParaRPr lang="ru-RU" sz="66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00600" y="4495800"/>
            <a:ext cx="762000" cy="838200"/>
          </a:xfrm>
          <a:prstGeom prst="roundRect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00800" y="4572000"/>
            <a:ext cx="762000" cy="838200"/>
          </a:xfrm>
          <a:prstGeom prst="roundRect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477000" y="3429000"/>
            <a:ext cx="6096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err="1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</a:t>
            </a:r>
            <a:endParaRPr lang="ru-RU" sz="6600" b="1" dirty="0"/>
          </a:p>
        </p:txBody>
      </p:sp>
      <p:sp>
        <p:nvSpPr>
          <p:cNvPr id="15" name="Овал 14"/>
          <p:cNvSpPr/>
          <p:nvPr/>
        </p:nvSpPr>
        <p:spPr>
          <a:xfrm>
            <a:off x="5029200" y="5562600"/>
            <a:ext cx="2133600" cy="6096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omic Sans MS" pitchFamily="66" charset="0"/>
              </a:rPr>
              <a:t>ПРОДОЛЖИТЬ</a:t>
            </a:r>
            <a:endParaRPr lang="ru-RU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 descr="1273921864_smesariki-51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990600" y="228600"/>
              <a:ext cx="7027333" cy="6324600"/>
            </a:xfrm>
            <a:prstGeom prst="rect">
              <a:avLst/>
            </a:prstGeom>
          </p:spPr>
        </p:pic>
      </p:grpSp>
      <p:sp>
        <p:nvSpPr>
          <p:cNvPr id="3" name="Скругленный прямоугольник 2"/>
          <p:cNvSpPr/>
          <p:nvPr/>
        </p:nvSpPr>
        <p:spPr>
          <a:xfrm>
            <a:off x="4800600" y="2286000"/>
            <a:ext cx="762000" cy="838200"/>
          </a:xfrm>
          <a:prstGeom prst="roundRect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00800" y="2286000"/>
            <a:ext cx="762000" cy="838200"/>
          </a:xfrm>
          <a:prstGeom prst="roundRect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86200" y="1066800"/>
            <a:ext cx="4038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err="1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реди</a:t>
            </a:r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..</a:t>
            </a:r>
            <a:endParaRPr lang="ru-RU" sz="66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553200" y="1143000"/>
            <a:ext cx="533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</a:t>
            </a:r>
            <a:endParaRPr lang="ru-RU" sz="6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886200" y="3352800"/>
            <a:ext cx="4038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голо..</a:t>
            </a:r>
            <a:endParaRPr lang="ru-RU" sz="66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00600" y="4495800"/>
            <a:ext cx="762000" cy="838200"/>
          </a:xfrm>
          <a:prstGeom prst="roundRect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00800" y="4495800"/>
            <a:ext cx="762000" cy="838200"/>
          </a:xfrm>
          <a:prstGeom prst="roundRect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477000" y="3429000"/>
            <a:ext cx="6096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</a:t>
            </a:r>
            <a:endParaRPr lang="ru-RU" sz="6600" b="1" dirty="0"/>
          </a:p>
        </p:txBody>
      </p:sp>
      <p:sp>
        <p:nvSpPr>
          <p:cNvPr id="15" name="Овал 14"/>
          <p:cNvSpPr/>
          <p:nvPr/>
        </p:nvSpPr>
        <p:spPr>
          <a:xfrm>
            <a:off x="5029200" y="5562600"/>
            <a:ext cx="2133600" cy="6096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omic Sans MS" pitchFamily="66" charset="0"/>
              </a:rPr>
              <a:t>ПРОДОЛЖИТЬ</a:t>
            </a:r>
            <a:endParaRPr lang="ru-RU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 descr="1273921864_smesariki-51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990600" y="228600"/>
              <a:ext cx="7027333" cy="6324600"/>
            </a:xfrm>
            <a:prstGeom prst="rect">
              <a:avLst/>
            </a:prstGeom>
          </p:spPr>
        </p:pic>
      </p:grpSp>
      <p:sp>
        <p:nvSpPr>
          <p:cNvPr id="3" name="Скругленный прямоугольник 2"/>
          <p:cNvSpPr/>
          <p:nvPr/>
        </p:nvSpPr>
        <p:spPr>
          <a:xfrm>
            <a:off x="4800600" y="2286000"/>
            <a:ext cx="762000" cy="838200"/>
          </a:xfrm>
          <a:prstGeom prst="roundRect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00800" y="2286000"/>
            <a:ext cx="762000" cy="838200"/>
          </a:xfrm>
          <a:prstGeom prst="roundRect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86200" y="1066800"/>
            <a:ext cx="4038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err="1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ска</a:t>
            </a:r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..</a:t>
            </a:r>
            <a:r>
              <a:rPr lang="ru-RU" sz="6600" b="1" dirty="0" err="1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</a:t>
            </a:r>
            <a:endParaRPr lang="ru-RU" sz="66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867400" y="1143000"/>
            <a:ext cx="533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err="1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</a:t>
            </a:r>
            <a:endParaRPr lang="ru-RU" sz="6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886200" y="3352800"/>
            <a:ext cx="4038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err="1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</a:t>
            </a:r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..</a:t>
            </a:r>
            <a:r>
              <a:rPr lang="ru-RU" sz="6600" b="1" dirty="0" err="1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</a:t>
            </a:r>
            <a:endParaRPr lang="ru-RU" sz="66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00600" y="4572000"/>
            <a:ext cx="762000" cy="838200"/>
          </a:xfrm>
          <a:prstGeom prst="roundRect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00800" y="4572000"/>
            <a:ext cx="762000" cy="838200"/>
          </a:xfrm>
          <a:prstGeom prst="roundRect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715000" y="3429000"/>
            <a:ext cx="6096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</a:t>
            </a:r>
            <a:endParaRPr lang="ru-RU" sz="6600" b="1" dirty="0"/>
          </a:p>
        </p:txBody>
      </p:sp>
      <p:sp>
        <p:nvSpPr>
          <p:cNvPr id="15" name="Овал 14"/>
          <p:cNvSpPr/>
          <p:nvPr/>
        </p:nvSpPr>
        <p:spPr>
          <a:xfrm>
            <a:off x="5029200" y="5562600"/>
            <a:ext cx="2133600" cy="6096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omic Sans MS" pitchFamily="66" charset="0"/>
              </a:rPr>
              <a:t>ПРОДОЛЖИТЬ</a:t>
            </a:r>
            <a:endParaRPr lang="ru-RU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 descr="1273921864_smesariki-51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990600" y="228600"/>
              <a:ext cx="7027333" cy="6324600"/>
            </a:xfrm>
            <a:prstGeom prst="rect">
              <a:avLst/>
            </a:prstGeom>
          </p:spPr>
        </p:pic>
      </p:grpSp>
      <p:sp>
        <p:nvSpPr>
          <p:cNvPr id="3" name="Скругленный прямоугольник 2"/>
          <p:cNvSpPr/>
          <p:nvPr/>
        </p:nvSpPr>
        <p:spPr>
          <a:xfrm>
            <a:off x="4800600" y="2286000"/>
            <a:ext cx="762000" cy="838200"/>
          </a:xfrm>
          <a:prstGeom prst="roundRect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00800" y="2286000"/>
            <a:ext cx="762000" cy="838200"/>
          </a:xfrm>
          <a:prstGeom prst="roundRect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86200" y="1066800"/>
            <a:ext cx="4038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бок..</a:t>
            </a:r>
            <a:endParaRPr lang="ru-RU" sz="66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248400" y="1143000"/>
            <a:ext cx="533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</a:t>
            </a:r>
            <a:endParaRPr lang="ru-RU" sz="6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886200" y="3352800"/>
            <a:ext cx="4038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err="1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алма</a:t>
            </a:r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..</a:t>
            </a:r>
            <a:endParaRPr lang="ru-RU" sz="66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00600" y="4495800"/>
            <a:ext cx="762000" cy="838200"/>
          </a:xfrm>
          <a:prstGeom prst="roundRect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00800" y="4495800"/>
            <a:ext cx="762000" cy="838200"/>
          </a:xfrm>
          <a:prstGeom prst="roundRect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629400" y="3429000"/>
            <a:ext cx="6096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err="1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</a:t>
            </a:r>
            <a:endParaRPr lang="ru-RU" sz="6600" b="1" dirty="0"/>
          </a:p>
        </p:txBody>
      </p:sp>
      <p:sp>
        <p:nvSpPr>
          <p:cNvPr id="15" name="Овал 14"/>
          <p:cNvSpPr/>
          <p:nvPr/>
        </p:nvSpPr>
        <p:spPr>
          <a:xfrm>
            <a:off x="5029200" y="5562600"/>
            <a:ext cx="2133600" cy="6096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omic Sans MS" pitchFamily="66" charset="0"/>
              </a:rPr>
              <a:t>ПРОДОЛЖИТЬ</a:t>
            </a:r>
            <a:endParaRPr lang="ru-RU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 descr="1273921864_smesariki-51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990600" y="228600"/>
              <a:ext cx="7027333" cy="6324600"/>
            </a:xfrm>
            <a:prstGeom prst="rect">
              <a:avLst/>
            </a:prstGeom>
          </p:spPr>
        </p:pic>
      </p:grpSp>
      <p:sp>
        <p:nvSpPr>
          <p:cNvPr id="3" name="Скругленный прямоугольник 2"/>
          <p:cNvSpPr/>
          <p:nvPr/>
        </p:nvSpPr>
        <p:spPr>
          <a:xfrm>
            <a:off x="4800600" y="2286000"/>
            <a:ext cx="762000" cy="838200"/>
          </a:xfrm>
          <a:prstGeom prst="roundRect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00800" y="2286000"/>
            <a:ext cx="762000" cy="838200"/>
          </a:xfrm>
          <a:prstGeom prst="roundRect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86200" y="1066800"/>
            <a:ext cx="4038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err="1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тормо</a:t>
            </a:r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..</a:t>
            </a:r>
            <a:endParaRPr lang="ru-RU" sz="66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781800" y="1143000"/>
            <a:ext cx="533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err="1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</a:t>
            </a:r>
            <a:endParaRPr lang="ru-RU" sz="6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886200" y="3352800"/>
            <a:ext cx="4038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err="1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гру</a:t>
            </a:r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..</a:t>
            </a:r>
            <a:endParaRPr lang="ru-RU" sz="66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00600" y="4495800"/>
            <a:ext cx="762000" cy="838200"/>
          </a:xfrm>
          <a:prstGeom prst="roundRect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00800" y="4572000"/>
            <a:ext cx="762000" cy="838200"/>
          </a:xfrm>
          <a:prstGeom prst="roundRect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172200" y="3429000"/>
            <a:ext cx="6096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err="1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</a:t>
            </a:r>
            <a:endParaRPr lang="ru-RU" sz="6600" b="1" dirty="0"/>
          </a:p>
        </p:txBody>
      </p:sp>
      <p:sp>
        <p:nvSpPr>
          <p:cNvPr id="15" name="Овал 14"/>
          <p:cNvSpPr/>
          <p:nvPr/>
        </p:nvSpPr>
        <p:spPr>
          <a:xfrm>
            <a:off x="5029200" y="5562600"/>
            <a:ext cx="2133600" cy="6096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omic Sans MS" pitchFamily="66" charset="0"/>
              </a:rPr>
              <a:t>ПРОДОЛЖИТЬ</a:t>
            </a:r>
            <a:endParaRPr lang="ru-RU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 descr="1273921864_smesariki-51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990600" y="228600"/>
              <a:ext cx="7027333" cy="6324600"/>
            </a:xfrm>
            <a:prstGeom prst="rect">
              <a:avLst/>
            </a:prstGeom>
          </p:spPr>
        </p:pic>
      </p:grpSp>
      <p:sp>
        <p:nvSpPr>
          <p:cNvPr id="3" name="Скругленный прямоугольник 2"/>
          <p:cNvSpPr/>
          <p:nvPr/>
        </p:nvSpPr>
        <p:spPr>
          <a:xfrm>
            <a:off x="4800600" y="2286000"/>
            <a:ext cx="762000" cy="838200"/>
          </a:xfrm>
          <a:prstGeom prst="roundRect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00800" y="2286000"/>
            <a:ext cx="762000" cy="838200"/>
          </a:xfrm>
          <a:prstGeom prst="roundRect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86200" y="1066800"/>
            <a:ext cx="4038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err="1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эски</a:t>
            </a:r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..</a:t>
            </a:r>
            <a:endParaRPr lang="ru-RU" sz="66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477000" y="1143000"/>
            <a:ext cx="533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err="1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</a:t>
            </a:r>
            <a:endParaRPr lang="ru-RU" sz="6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886200" y="3352800"/>
            <a:ext cx="4038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err="1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деви</a:t>
            </a:r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..</a:t>
            </a:r>
            <a:endParaRPr lang="ru-RU" sz="66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00600" y="4495800"/>
            <a:ext cx="762000" cy="838200"/>
          </a:xfrm>
          <a:prstGeom prst="roundRect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00800" y="4572000"/>
            <a:ext cx="762000" cy="838200"/>
          </a:xfrm>
          <a:prstGeom prst="roundRect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553200" y="3429000"/>
            <a:ext cx="6096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err="1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</a:t>
            </a:r>
            <a:endParaRPr lang="ru-RU" sz="6600" b="1" dirty="0"/>
          </a:p>
        </p:txBody>
      </p:sp>
      <p:sp>
        <p:nvSpPr>
          <p:cNvPr id="15" name="Овал 14"/>
          <p:cNvSpPr/>
          <p:nvPr/>
        </p:nvSpPr>
        <p:spPr>
          <a:xfrm>
            <a:off x="5029200" y="5562600"/>
            <a:ext cx="2133600" cy="6096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omic Sans MS" pitchFamily="66" charset="0"/>
              </a:rPr>
              <a:t>ПРОДОЛЖИТЬ</a:t>
            </a:r>
            <a:endParaRPr lang="ru-RU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 descr="1273921864_smesariki-51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990600" y="228600"/>
              <a:ext cx="7027333" cy="6324600"/>
            </a:xfrm>
            <a:prstGeom prst="rect">
              <a:avLst/>
            </a:prstGeom>
          </p:spPr>
        </p:pic>
      </p:grpSp>
      <p:sp>
        <p:nvSpPr>
          <p:cNvPr id="3" name="Скругленный прямоугольник 2"/>
          <p:cNvSpPr/>
          <p:nvPr/>
        </p:nvSpPr>
        <p:spPr>
          <a:xfrm>
            <a:off x="4800600" y="2286000"/>
            <a:ext cx="762000" cy="838200"/>
          </a:xfrm>
          <a:prstGeom prst="roundRect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00800" y="2286000"/>
            <a:ext cx="762000" cy="838200"/>
          </a:xfrm>
          <a:prstGeom prst="roundRect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86200" y="1066800"/>
            <a:ext cx="4038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err="1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гря</a:t>
            </a:r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..</a:t>
            </a:r>
            <a:r>
              <a:rPr lang="ru-RU" sz="6600" b="1" dirty="0" err="1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ь</a:t>
            </a:r>
            <a:endParaRPr lang="ru-RU" sz="66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019800" y="1143000"/>
            <a:ext cx="533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err="1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</a:t>
            </a:r>
            <a:endParaRPr lang="ru-RU" sz="6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886200" y="3352800"/>
            <a:ext cx="4038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поя..</a:t>
            </a:r>
            <a:endParaRPr lang="ru-RU" sz="66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00600" y="4572000"/>
            <a:ext cx="762000" cy="838200"/>
          </a:xfrm>
          <a:prstGeom prst="roundRect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00800" y="4572000"/>
            <a:ext cx="762000" cy="838200"/>
          </a:xfrm>
          <a:prstGeom prst="roundRect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248400" y="3429000"/>
            <a:ext cx="6096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</a:t>
            </a:r>
            <a:endParaRPr lang="ru-RU" sz="6600" b="1" dirty="0"/>
          </a:p>
        </p:txBody>
      </p:sp>
      <p:sp>
        <p:nvSpPr>
          <p:cNvPr id="14" name="Управляющая кнопка: домой 13">
            <a:hlinkClick r:id="rId3" action="ppaction://hlinksldjump" highlightClick="1"/>
          </p:cNvPr>
          <p:cNvSpPr/>
          <p:nvPr/>
        </p:nvSpPr>
        <p:spPr>
          <a:xfrm>
            <a:off x="5715000" y="5562600"/>
            <a:ext cx="609600" cy="533400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 descr="1268486693_smesariki-4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830969" y="152400"/>
              <a:ext cx="7170031" cy="6548628"/>
            </a:xfrm>
            <a:prstGeom prst="rect">
              <a:avLst/>
            </a:prstGeom>
          </p:spPr>
        </p:pic>
      </p:grpSp>
      <p:sp>
        <p:nvSpPr>
          <p:cNvPr id="3" name="Скругленный прямоугольник 2"/>
          <p:cNvSpPr/>
          <p:nvPr/>
        </p:nvSpPr>
        <p:spPr>
          <a:xfrm>
            <a:off x="1828800" y="2133600"/>
            <a:ext cx="762000" cy="838200"/>
          </a:xfrm>
          <a:prstGeom prst="roundRect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endParaRPr lang="ru-RU" sz="4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76600" y="2133600"/>
            <a:ext cx="762000" cy="838200"/>
          </a:xfrm>
          <a:prstGeom prst="roundRect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endParaRPr lang="ru-RU" sz="4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8200" y="1143000"/>
            <a:ext cx="4038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err="1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ря</a:t>
            </a:r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..</a:t>
            </a:r>
            <a:endParaRPr lang="ru-RU" sz="66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048000" y="1143000"/>
            <a:ext cx="6096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err="1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</a:t>
            </a:r>
            <a:endParaRPr lang="ru-RU" sz="6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62000" y="3124200"/>
            <a:ext cx="4038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хала..</a:t>
            </a:r>
            <a:endParaRPr lang="ru-RU" sz="66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28800" y="4114800"/>
            <a:ext cx="762000" cy="838200"/>
          </a:xfrm>
          <a:prstGeom prst="roundRect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endParaRPr lang="ru-RU" sz="4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76600" y="4114800"/>
            <a:ext cx="762000" cy="914400"/>
          </a:xfrm>
          <a:prstGeom prst="roundRect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endParaRPr lang="ru-RU" sz="4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505200" y="3200400"/>
            <a:ext cx="6096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</a:t>
            </a:r>
            <a:endParaRPr lang="ru-RU" sz="6600" b="1" dirty="0"/>
          </a:p>
        </p:txBody>
      </p:sp>
      <p:sp>
        <p:nvSpPr>
          <p:cNvPr id="15" name="Овал 14"/>
          <p:cNvSpPr/>
          <p:nvPr/>
        </p:nvSpPr>
        <p:spPr>
          <a:xfrm>
            <a:off x="2133600" y="5410200"/>
            <a:ext cx="2133600" cy="6096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omic Sans MS" pitchFamily="66" charset="0"/>
              </a:rPr>
              <a:t>ПРОДОЛЖИТЬ</a:t>
            </a:r>
            <a:endParaRPr lang="ru-RU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 descr="1268486693_smesariki-4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830969" y="152400"/>
              <a:ext cx="7170031" cy="6548628"/>
            </a:xfrm>
            <a:prstGeom prst="rect">
              <a:avLst/>
            </a:prstGeom>
          </p:spPr>
        </p:pic>
      </p:grpSp>
      <p:sp>
        <p:nvSpPr>
          <p:cNvPr id="3" name="Скругленный прямоугольник 2"/>
          <p:cNvSpPr/>
          <p:nvPr/>
        </p:nvSpPr>
        <p:spPr>
          <a:xfrm>
            <a:off x="1828800" y="2133600"/>
            <a:ext cx="762000" cy="838200"/>
          </a:xfrm>
          <a:prstGeom prst="roundRect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endParaRPr lang="ru-RU" sz="4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76600" y="2133600"/>
            <a:ext cx="762000" cy="838200"/>
          </a:xfrm>
          <a:prstGeom prst="roundRect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endParaRPr lang="ru-RU" sz="4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8200" y="1143000"/>
            <a:ext cx="4038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200" b="1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гвоз..ь</a:t>
            </a:r>
            <a:endParaRPr lang="ru-RU" sz="62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124200" y="1219200"/>
            <a:ext cx="6096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200" b="1" dirty="0" err="1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</a:t>
            </a:r>
            <a:endParaRPr lang="ru-RU" sz="6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62000" y="3124200"/>
            <a:ext cx="4038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200" b="1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верблю..</a:t>
            </a:r>
            <a:endParaRPr lang="ru-RU" sz="62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28800" y="4114800"/>
            <a:ext cx="762000" cy="838200"/>
          </a:xfrm>
          <a:prstGeom prst="roundRect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endParaRPr lang="ru-RU" sz="4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76600" y="4114800"/>
            <a:ext cx="762000" cy="914400"/>
          </a:xfrm>
          <a:prstGeom prst="roundRect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endParaRPr lang="ru-RU" sz="4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962400" y="3200400"/>
            <a:ext cx="533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err="1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</a:t>
            </a:r>
            <a:endParaRPr lang="ru-RU" sz="6600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133600" y="5410200"/>
            <a:ext cx="2133600" cy="6096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omic Sans MS" pitchFamily="66" charset="0"/>
              </a:rPr>
              <a:t>ПРОДОЛЖИТЬ</a:t>
            </a:r>
            <a:endParaRPr lang="ru-RU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 descr="1268486693_smesariki-4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830969" y="152400"/>
              <a:ext cx="7170031" cy="6548628"/>
            </a:xfrm>
            <a:prstGeom prst="rect">
              <a:avLst/>
            </a:prstGeom>
          </p:spPr>
        </p:pic>
      </p:grpSp>
      <p:sp>
        <p:nvSpPr>
          <p:cNvPr id="3" name="Скругленный прямоугольник 2"/>
          <p:cNvSpPr/>
          <p:nvPr/>
        </p:nvSpPr>
        <p:spPr>
          <a:xfrm>
            <a:off x="1828800" y="2133600"/>
            <a:ext cx="762000" cy="838200"/>
          </a:xfrm>
          <a:prstGeom prst="roundRect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endParaRPr lang="ru-RU" sz="4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76600" y="2133600"/>
            <a:ext cx="762000" cy="838200"/>
          </a:xfrm>
          <a:prstGeom prst="roundRect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endParaRPr lang="ru-RU" sz="4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8200" y="1143000"/>
            <a:ext cx="4038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200" b="1" dirty="0" err="1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секре</a:t>
            </a:r>
            <a:r>
              <a:rPr lang="ru-RU" sz="62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.. </a:t>
            </a:r>
            <a:endParaRPr lang="ru-RU" sz="62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581400" y="1219200"/>
            <a:ext cx="6096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2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</a:t>
            </a:r>
            <a:endParaRPr lang="ru-RU" sz="6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62000" y="3124200"/>
            <a:ext cx="4038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200" b="1" dirty="0" err="1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отря</a:t>
            </a:r>
            <a:r>
              <a:rPr lang="ru-RU" sz="62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..</a:t>
            </a:r>
            <a:endParaRPr lang="ru-RU" sz="62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28800" y="4114800"/>
            <a:ext cx="762000" cy="838200"/>
          </a:xfrm>
          <a:prstGeom prst="roundRect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endParaRPr lang="ru-RU" sz="4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76600" y="4114800"/>
            <a:ext cx="762000" cy="914400"/>
          </a:xfrm>
          <a:prstGeom prst="roundRect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endParaRPr lang="ru-RU" sz="4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429000" y="3200400"/>
            <a:ext cx="533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err="1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</a:t>
            </a:r>
            <a:endParaRPr lang="ru-RU" sz="6600" b="1" dirty="0"/>
          </a:p>
        </p:txBody>
      </p:sp>
      <p:sp>
        <p:nvSpPr>
          <p:cNvPr id="15" name="Овал 14"/>
          <p:cNvSpPr/>
          <p:nvPr/>
        </p:nvSpPr>
        <p:spPr>
          <a:xfrm>
            <a:off x="2133600" y="5410200"/>
            <a:ext cx="2133600" cy="6096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omic Sans MS" pitchFamily="66" charset="0"/>
              </a:rPr>
              <a:t>ПРОДОЛЖИТЬ</a:t>
            </a:r>
            <a:endParaRPr lang="ru-RU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828800" y="1600200"/>
            <a:ext cx="762000" cy="838200"/>
          </a:xfrm>
          <a:prstGeom prst="roundRect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29000" y="1600200"/>
            <a:ext cx="762000" cy="838200"/>
          </a:xfrm>
          <a:prstGeom prst="roundRect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66800" y="609600"/>
            <a:ext cx="4038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стол..</a:t>
            </a:r>
            <a:endParaRPr lang="ru-RU" sz="66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733800" y="685800"/>
            <a:ext cx="6096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</a:t>
            </a:r>
            <a:endParaRPr lang="ru-RU" sz="6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88571" y="2732314"/>
            <a:ext cx="4038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err="1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кло</a:t>
            </a:r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..</a:t>
            </a:r>
            <a:endParaRPr lang="ru-RU" sz="66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28800" y="3733800"/>
            <a:ext cx="762000" cy="838200"/>
          </a:xfrm>
          <a:prstGeom prst="roundRect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29000" y="3733800"/>
            <a:ext cx="762000" cy="838200"/>
          </a:xfrm>
          <a:prstGeom prst="roundRect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505200" y="2743200"/>
            <a:ext cx="6096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err="1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</a:t>
            </a:r>
            <a:endParaRPr lang="ru-RU" sz="6600" b="1" dirty="0"/>
          </a:p>
        </p:txBody>
      </p:sp>
      <p:sp>
        <p:nvSpPr>
          <p:cNvPr id="15" name="Овал 14">
            <a:hlinkClick r:id="rId3" action="ppaction://hlinksldjump"/>
          </p:cNvPr>
          <p:cNvSpPr/>
          <p:nvPr/>
        </p:nvSpPr>
        <p:spPr>
          <a:xfrm>
            <a:off x="3200400" y="5791200"/>
            <a:ext cx="2133600" cy="6096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omic Sans MS" pitchFamily="66" charset="0"/>
              </a:rPr>
              <a:t>ПРОДОЛЖИТЬ</a:t>
            </a:r>
            <a:endParaRPr lang="ru-RU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 descr="1268486693_smesariki-4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830969" y="152400"/>
              <a:ext cx="7170031" cy="6548628"/>
            </a:xfrm>
            <a:prstGeom prst="rect">
              <a:avLst/>
            </a:prstGeom>
          </p:spPr>
        </p:pic>
      </p:grpSp>
      <p:sp>
        <p:nvSpPr>
          <p:cNvPr id="3" name="Скругленный прямоугольник 2"/>
          <p:cNvSpPr/>
          <p:nvPr/>
        </p:nvSpPr>
        <p:spPr>
          <a:xfrm>
            <a:off x="1828800" y="2133600"/>
            <a:ext cx="762000" cy="838200"/>
          </a:xfrm>
          <a:prstGeom prst="roundRect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endParaRPr lang="ru-RU" sz="4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76600" y="2133600"/>
            <a:ext cx="762000" cy="838200"/>
          </a:xfrm>
          <a:prstGeom prst="roundRect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endParaRPr lang="ru-RU" sz="4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8200" y="1143000"/>
            <a:ext cx="4038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2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бесе..</a:t>
            </a:r>
            <a:r>
              <a:rPr lang="ru-RU" sz="6200" b="1" dirty="0" err="1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</a:t>
            </a:r>
            <a:r>
              <a:rPr lang="ru-RU" sz="62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ru-RU" sz="62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048000" y="1143000"/>
            <a:ext cx="6096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200" b="1" dirty="0" err="1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</a:t>
            </a:r>
            <a:endParaRPr lang="ru-RU" sz="6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62000" y="3124200"/>
            <a:ext cx="4038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200" b="1" dirty="0" err="1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жёлу</a:t>
            </a:r>
            <a:r>
              <a:rPr lang="ru-RU" sz="62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..</a:t>
            </a:r>
            <a:r>
              <a:rPr lang="ru-RU" sz="6200" b="1" dirty="0" err="1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ь</a:t>
            </a:r>
            <a:endParaRPr lang="ru-RU" sz="62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28800" y="4114800"/>
            <a:ext cx="762000" cy="838200"/>
          </a:xfrm>
          <a:prstGeom prst="roundRect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endParaRPr lang="ru-RU" sz="4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76600" y="4114800"/>
            <a:ext cx="762000" cy="914400"/>
          </a:xfrm>
          <a:prstGeom prst="roundRect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endParaRPr lang="ru-RU" sz="4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200400" y="3200400"/>
            <a:ext cx="533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err="1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</a:t>
            </a:r>
            <a:endParaRPr lang="ru-RU" sz="6600" b="1" dirty="0"/>
          </a:p>
        </p:txBody>
      </p:sp>
      <p:sp>
        <p:nvSpPr>
          <p:cNvPr id="15" name="Овал 14"/>
          <p:cNvSpPr/>
          <p:nvPr/>
        </p:nvSpPr>
        <p:spPr>
          <a:xfrm>
            <a:off x="2133600" y="5410200"/>
            <a:ext cx="2133600" cy="6096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omic Sans MS" pitchFamily="66" charset="0"/>
              </a:rPr>
              <a:t>ПРОДОЛЖИТЬ</a:t>
            </a:r>
            <a:endParaRPr lang="ru-RU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 descr="1268486693_smesariki-4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830969" y="152400"/>
              <a:ext cx="7170031" cy="6548628"/>
            </a:xfrm>
            <a:prstGeom prst="rect">
              <a:avLst/>
            </a:prstGeom>
          </p:spPr>
        </p:pic>
      </p:grpSp>
      <p:sp>
        <p:nvSpPr>
          <p:cNvPr id="3" name="Скругленный прямоугольник 2"/>
          <p:cNvSpPr/>
          <p:nvPr/>
        </p:nvSpPr>
        <p:spPr>
          <a:xfrm>
            <a:off x="1828800" y="2133600"/>
            <a:ext cx="762000" cy="838200"/>
          </a:xfrm>
          <a:prstGeom prst="roundRect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endParaRPr lang="ru-RU" sz="4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76600" y="2133600"/>
            <a:ext cx="762000" cy="838200"/>
          </a:xfrm>
          <a:prstGeom prst="roundRect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endParaRPr lang="ru-RU" sz="4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8200" y="1143000"/>
            <a:ext cx="4038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200" b="1" dirty="0" err="1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рецеп</a:t>
            </a:r>
            <a:r>
              <a:rPr lang="ru-RU" sz="62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.. </a:t>
            </a:r>
            <a:endParaRPr lang="ru-RU" sz="62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657600" y="1219200"/>
            <a:ext cx="6096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2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</a:t>
            </a:r>
            <a:endParaRPr lang="ru-RU" sz="6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62000" y="3124200"/>
            <a:ext cx="4038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2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буке..</a:t>
            </a:r>
            <a:endParaRPr lang="ru-RU" sz="62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28800" y="4114800"/>
            <a:ext cx="762000" cy="838200"/>
          </a:xfrm>
          <a:prstGeom prst="roundRect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endParaRPr lang="ru-RU" sz="4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76600" y="4114800"/>
            <a:ext cx="762000" cy="914400"/>
          </a:xfrm>
          <a:prstGeom prst="roundRect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endParaRPr lang="ru-RU" sz="4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429000" y="3200400"/>
            <a:ext cx="533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</a:t>
            </a:r>
            <a:endParaRPr lang="ru-RU" sz="6600" b="1" dirty="0"/>
          </a:p>
        </p:txBody>
      </p:sp>
      <p:sp>
        <p:nvSpPr>
          <p:cNvPr id="15" name="Овал 14"/>
          <p:cNvSpPr/>
          <p:nvPr/>
        </p:nvSpPr>
        <p:spPr>
          <a:xfrm>
            <a:off x="2133600" y="5410200"/>
            <a:ext cx="2133600" cy="6096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omic Sans MS" pitchFamily="66" charset="0"/>
              </a:rPr>
              <a:t>ПРОДОЛЖИТЬ</a:t>
            </a:r>
            <a:endParaRPr lang="ru-RU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 descr="1268486693_smesariki-4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830969" y="152400"/>
              <a:ext cx="7170031" cy="6548628"/>
            </a:xfrm>
            <a:prstGeom prst="rect">
              <a:avLst/>
            </a:prstGeom>
          </p:spPr>
        </p:pic>
      </p:grpSp>
      <p:sp>
        <p:nvSpPr>
          <p:cNvPr id="3" name="Скругленный прямоугольник 2"/>
          <p:cNvSpPr/>
          <p:nvPr/>
        </p:nvSpPr>
        <p:spPr>
          <a:xfrm>
            <a:off x="1828800" y="2133600"/>
            <a:ext cx="762000" cy="838200"/>
          </a:xfrm>
          <a:prstGeom prst="roundRect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endParaRPr lang="ru-RU" sz="4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76600" y="2133600"/>
            <a:ext cx="762000" cy="838200"/>
          </a:xfrm>
          <a:prstGeom prst="roundRect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endParaRPr lang="ru-RU" sz="4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8200" y="1143000"/>
            <a:ext cx="4038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err="1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комо</a:t>
            </a:r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..</a:t>
            </a:r>
            <a:endParaRPr lang="ru-RU" sz="66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581400" y="1143000"/>
            <a:ext cx="6096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err="1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</a:t>
            </a:r>
            <a:endParaRPr lang="ru-RU" sz="6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62000" y="3124200"/>
            <a:ext cx="4038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бале..</a:t>
            </a:r>
            <a:endParaRPr lang="ru-RU" sz="66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28800" y="4114800"/>
            <a:ext cx="762000" cy="838200"/>
          </a:xfrm>
          <a:prstGeom prst="roundRect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endParaRPr lang="ru-RU" sz="4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76600" y="4114800"/>
            <a:ext cx="762000" cy="914400"/>
          </a:xfrm>
          <a:prstGeom prst="roundRect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endParaRPr lang="ru-RU" sz="4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429000" y="3200400"/>
            <a:ext cx="6096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</a:t>
            </a:r>
            <a:endParaRPr lang="ru-RU" sz="6600" b="1" dirty="0"/>
          </a:p>
        </p:txBody>
      </p:sp>
      <p:sp>
        <p:nvSpPr>
          <p:cNvPr id="15" name="Овал 14"/>
          <p:cNvSpPr/>
          <p:nvPr/>
        </p:nvSpPr>
        <p:spPr>
          <a:xfrm>
            <a:off x="2133600" y="5410200"/>
            <a:ext cx="2133600" cy="6096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omic Sans MS" pitchFamily="66" charset="0"/>
              </a:rPr>
              <a:t>ПРОДОЛЖИТЬ</a:t>
            </a:r>
            <a:endParaRPr lang="ru-RU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 descr="1268486693_smesariki-4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830969" y="152400"/>
              <a:ext cx="7170031" cy="6548628"/>
            </a:xfrm>
            <a:prstGeom prst="rect">
              <a:avLst/>
            </a:prstGeom>
          </p:spPr>
        </p:pic>
      </p:grpSp>
      <p:sp>
        <p:nvSpPr>
          <p:cNvPr id="3" name="Скругленный прямоугольник 2"/>
          <p:cNvSpPr/>
          <p:nvPr/>
        </p:nvSpPr>
        <p:spPr>
          <a:xfrm>
            <a:off x="1828800" y="2133600"/>
            <a:ext cx="762000" cy="838200"/>
          </a:xfrm>
          <a:prstGeom prst="roundRect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endParaRPr lang="ru-RU" sz="4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76600" y="2133600"/>
            <a:ext cx="762000" cy="838200"/>
          </a:xfrm>
          <a:prstGeom prst="roundRect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endParaRPr lang="ru-RU" sz="4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8200" y="1143000"/>
            <a:ext cx="4038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200" b="1" dirty="0" err="1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солда</a:t>
            </a:r>
            <a:r>
              <a:rPr lang="ru-RU" sz="62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.. </a:t>
            </a:r>
            <a:endParaRPr lang="ru-RU" sz="62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581400" y="1219200"/>
            <a:ext cx="6096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2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</a:t>
            </a:r>
            <a:endParaRPr lang="ru-RU" sz="6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62000" y="3124200"/>
            <a:ext cx="4038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200" b="1" dirty="0" err="1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гру</a:t>
            </a:r>
            <a:r>
              <a:rPr lang="ru-RU" sz="62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..</a:t>
            </a:r>
            <a:r>
              <a:rPr lang="ru-RU" sz="6200" b="1" dirty="0" err="1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</a:t>
            </a:r>
            <a:endParaRPr lang="ru-RU" sz="62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28800" y="4114800"/>
            <a:ext cx="762000" cy="838200"/>
          </a:xfrm>
          <a:prstGeom prst="roundRect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endParaRPr lang="ru-RU" sz="4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76600" y="4114800"/>
            <a:ext cx="762000" cy="914400"/>
          </a:xfrm>
          <a:prstGeom prst="roundRect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endParaRPr lang="ru-RU" sz="4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667000" y="3200400"/>
            <a:ext cx="533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err="1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</a:t>
            </a:r>
            <a:endParaRPr lang="ru-RU" sz="6600" b="1" dirty="0"/>
          </a:p>
        </p:txBody>
      </p:sp>
      <p:sp>
        <p:nvSpPr>
          <p:cNvPr id="15" name="Овал 14"/>
          <p:cNvSpPr/>
          <p:nvPr/>
        </p:nvSpPr>
        <p:spPr>
          <a:xfrm>
            <a:off x="2133600" y="5410200"/>
            <a:ext cx="2133600" cy="6096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omic Sans MS" pitchFamily="66" charset="0"/>
              </a:rPr>
              <a:t>ПРОДОЛЖИТЬ</a:t>
            </a:r>
            <a:endParaRPr lang="ru-RU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 descr="1268486693_smesariki-4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830969" y="152400"/>
              <a:ext cx="7170031" cy="6548628"/>
            </a:xfrm>
            <a:prstGeom prst="rect">
              <a:avLst/>
            </a:prstGeom>
          </p:spPr>
        </p:pic>
      </p:grpSp>
      <p:sp>
        <p:nvSpPr>
          <p:cNvPr id="3" name="Скругленный прямоугольник 2"/>
          <p:cNvSpPr/>
          <p:nvPr/>
        </p:nvSpPr>
        <p:spPr>
          <a:xfrm>
            <a:off x="1828800" y="2133600"/>
            <a:ext cx="762000" cy="838200"/>
          </a:xfrm>
          <a:prstGeom prst="roundRect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endParaRPr lang="ru-RU" sz="4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76600" y="2133600"/>
            <a:ext cx="762000" cy="838200"/>
          </a:xfrm>
          <a:prstGeom prst="roundRect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endParaRPr lang="ru-RU" sz="4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8200" y="1143000"/>
            <a:ext cx="4038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err="1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заво</a:t>
            </a:r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..</a:t>
            </a:r>
            <a:endParaRPr lang="ru-RU" sz="66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505200" y="1143000"/>
            <a:ext cx="6096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err="1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</a:t>
            </a:r>
            <a:endParaRPr lang="ru-RU" sz="6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62000" y="3124200"/>
            <a:ext cx="4038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err="1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компо</a:t>
            </a:r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..</a:t>
            </a:r>
            <a:endParaRPr lang="ru-RU" sz="66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28800" y="4114800"/>
            <a:ext cx="762000" cy="838200"/>
          </a:xfrm>
          <a:prstGeom prst="roundRect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endParaRPr lang="ru-RU" sz="4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76600" y="4114800"/>
            <a:ext cx="762000" cy="914400"/>
          </a:xfrm>
          <a:prstGeom prst="roundRect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endParaRPr lang="ru-RU" sz="4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581400" y="3200400"/>
            <a:ext cx="6096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</a:t>
            </a:r>
            <a:endParaRPr lang="ru-RU" sz="6600" b="1" dirty="0"/>
          </a:p>
        </p:txBody>
      </p:sp>
      <p:sp>
        <p:nvSpPr>
          <p:cNvPr id="14" name="Управляющая кнопка: домой 13">
            <a:hlinkClick r:id="rId3" action="ppaction://hlinksldjump" highlightClick="1"/>
          </p:cNvPr>
          <p:cNvSpPr/>
          <p:nvPr/>
        </p:nvSpPr>
        <p:spPr>
          <a:xfrm>
            <a:off x="2819400" y="5334000"/>
            <a:ext cx="685800" cy="609600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1655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828800" y="1600200"/>
            <a:ext cx="762000" cy="838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rgbClr val="FF66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29000" y="1600200"/>
            <a:ext cx="762000" cy="838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rgbClr val="FF66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66800" y="609600"/>
            <a:ext cx="4038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err="1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вра</a:t>
            </a:r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..</a:t>
            </a:r>
            <a:endParaRPr lang="ru-RU" sz="66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505200" y="685800"/>
            <a:ext cx="6096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</a:t>
            </a:r>
            <a:endParaRPr lang="ru-RU" sz="6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88571" y="2732314"/>
            <a:ext cx="4038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err="1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фла</a:t>
            </a:r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..</a:t>
            </a:r>
            <a:endParaRPr lang="ru-RU" sz="66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28800" y="3733800"/>
            <a:ext cx="762000" cy="838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rgbClr val="FF66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29000" y="3733800"/>
            <a:ext cx="762000" cy="838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rgbClr val="FF66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657600" y="2819400"/>
            <a:ext cx="6096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</a:t>
            </a:r>
            <a:endParaRPr lang="ru-RU" sz="6600" b="1" dirty="0"/>
          </a:p>
        </p:txBody>
      </p:sp>
      <p:sp>
        <p:nvSpPr>
          <p:cNvPr id="15" name="Овал 14"/>
          <p:cNvSpPr/>
          <p:nvPr/>
        </p:nvSpPr>
        <p:spPr>
          <a:xfrm>
            <a:off x="152400" y="5562600"/>
            <a:ext cx="2209800" cy="6858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omic Sans MS" pitchFamily="66" charset="0"/>
              </a:rPr>
              <a:t>ПРОДОЛЖИТЬ</a:t>
            </a:r>
            <a:endParaRPr lang="ru-RU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1655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828800" y="1600200"/>
            <a:ext cx="762000" cy="838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rgbClr val="FF66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29000" y="1600200"/>
            <a:ext cx="762000" cy="838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rgbClr val="FF66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66800" y="609600"/>
            <a:ext cx="4038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шёл..</a:t>
            </a:r>
            <a:endParaRPr lang="ru-RU" sz="66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581400" y="685800"/>
            <a:ext cx="6096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</a:t>
            </a:r>
            <a:endParaRPr lang="ru-RU" sz="6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88571" y="2732314"/>
            <a:ext cx="4038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err="1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кру</a:t>
            </a:r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..</a:t>
            </a:r>
            <a:endParaRPr lang="ru-RU" sz="66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28800" y="3733800"/>
            <a:ext cx="762000" cy="838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rgbClr val="FF66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29000" y="3733800"/>
            <a:ext cx="762000" cy="838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rgbClr val="FF66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505200" y="2819400"/>
            <a:ext cx="6096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</a:t>
            </a:r>
            <a:endParaRPr lang="ru-RU" sz="6600" b="1" dirty="0"/>
          </a:p>
        </p:txBody>
      </p:sp>
      <p:sp>
        <p:nvSpPr>
          <p:cNvPr id="15" name="Овал 14"/>
          <p:cNvSpPr/>
          <p:nvPr/>
        </p:nvSpPr>
        <p:spPr>
          <a:xfrm>
            <a:off x="152400" y="5562600"/>
            <a:ext cx="2209800" cy="6858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omic Sans MS" pitchFamily="66" charset="0"/>
              </a:rPr>
              <a:t>ПРОДОЛЖИТЬ</a:t>
            </a:r>
            <a:endParaRPr lang="ru-RU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1655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828800" y="1600200"/>
            <a:ext cx="762000" cy="838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rgbClr val="FF66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29000" y="1600200"/>
            <a:ext cx="762000" cy="838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rgbClr val="FF66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66800" y="609600"/>
            <a:ext cx="4038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err="1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сло</a:t>
            </a:r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..</a:t>
            </a:r>
            <a:endParaRPr lang="ru-RU" sz="66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581400" y="685800"/>
            <a:ext cx="6096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</a:t>
            </a:r>
            <a:endParaRPr lang="ru-RU" sz="6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88571" y="2732314"/>
            <a:ext cx="4038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барсу..</a:t>
            </a:r>
            <a:endParaRPr lang="ru-RU" sz="66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28800" y="3733800"/>
            <a:ext cx="762000" cy="838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rgbClr val="FF66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29000" y="3733800"/>
            <a:ext cx="762000" cy="838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rgbClr val="FF66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962400" y="2819400"/>
            <a:ext cx="6096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</a:t>
            </a:r>
            <a:endParaRPr lang="ru-RU" sz="6600" b="1" dirty="0"/>
          </a:p>
        </p:txBody>
      </p:sp>
      <p:sp>
        <p:nvSpPr>
          <p:cNvPr id="15" name="Овал 14"/>
          <p:cNvSpPr/>
          <p:nvPr/>
        </p:nvSpPr>
        <p:spPr>
          <a:xfrm>
            <a:off x="152400" y="5562600"/>
            <a:ext cx="2209800" cy="6858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omic Sans MS" pitchFamily="66" charset="0"/>
              </a:rPr>
              <a:t>ПРОДОЛЖИТЬ</a:t>
            </a:r>
            <a:endParaRPr lang="ru-RU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1655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828800" y="1600200"/>
            <a:ext cx="762000" cy="838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rgbClr val="FF66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29000" y="1600200"/>
            <a:ext cx="762000" cy="838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rgbClr val="FF66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66800" y="609600"/>
            <a:ext cx="4038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err="1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кула</a:t>
            </a:r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..</a:t>
            </a:r>
            <a:endParaRPr lang="ru-RU" sz="66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581400" y="685800"/>
            <a:ext cx="6096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</a:t>
            </a:r>
            <a:endParaRPr lang="ru-RU" sz="6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88571" y="2732314"/>
            <a:ext cx="4038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завтра..</a:t>
            </a:r>
            <a:endParaRPr lang="ru-RU" sz="66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28800" y="3733800"/>
            <a:ext cx="762000" cy="838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rgbClr val="FF66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29000" y="3733800"/>
            <a:ext cx="762000" cy="838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rgbClr val="FF66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114800" y="2819400"/>
            <a:ext cx="6096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</a:t>
            </a:r>
            <a:endParaRPr lang="ru-RU" sz="6600" b="1" dirty="0"/>
          </a:p>
        </p:txBody>
      </p:sp>
      <p:sp>
        <p:nvSpPr>
          <p:cNvPr id="15" name="Овал 14"/>
          <p:cNvSpPr/>
          <p:nvPr/>
        </p:nvSpPr>
        <p:spPr>
          <a:xfrm>
            <a:off x="152400" y="5562600"/>
            <a:ext cx="2209800" cy="6858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omic Sans MS" pitchFamily="66" charset="0"/>
              </a:rPr>
              <a:t>ПРОДОЛЖИТЬ</a:t>
            </a:r>
            <a:endParaRPr lang="ru-RU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1655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828800" y="1600200"/>
            <a:ext cx="762000" cy="838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rgbClr val="FF66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29000" y="1600200"/>
            <a:ext cx="762000" cy="838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rgbClr val="FF66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66800" y="609600"/>
            <a:ext cx="4038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err="1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поро</a:t>
            </a:r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..</a:t>
            </a:r>
            <a:endParaRPr lang="ru-RU" sz="66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733800" y="685800"/>
            <a:ext cx="6096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</a:t>
            </a:r>
            <a:endParaRPr lang="ru-RU" sz="6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88571" y="2732314"/>
            <a:ext cx="4038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err="1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испу</a:t>
            </a:r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..</a:t>
            </a:r>
            <a:endParaRPr lang="ru-RU" sz="66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28800" y="3733800"/>
            <a:ext cx="762000" cy="838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rgbClr val="FF66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29000" y="3733800"/>
            <a:ext cx="762000" cy="838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rgbClr val="FF66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657600" y="2819400"/>
            <a:ext cx="6096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</a:t>
            </a:r>
            <a:endParaRPr lang="ru-RU" sz="6600" b="1" dirty="0"/>
          </a:p>
        </p:txBody>
      </p:sp>
      <p:sp>
        <p:nvSpPr>
          <p:cNvPr id="15" name="Овал 14"/>
          <p:cNvSpPr/>
          <p:nvPr/>
        </p:nvSpPr>
        <p:spPr>
          <a:xfrm>
            <a:off x="152400" y="5562600"/>
            <a:ext cx="2209800" cy="6858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omic Sans MS" pitchFamily="66" charset="0"/>
              </a:rPr>
              <a:t>ПРОДОЛЖИТЬ</a:t>
            </a:r>
            <a:endParaRPr lang="ru-RU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828800" y="1600200"/>
            <a:ext cx="762000" cy="838200"/>
          </a:xfrm>
          <a:prstGeom prst="roundRect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29000" y="1600200"/>
            <a:ext cx="762000" cy="838200"/>
          </a:xfrm>
          <a:prstGeom prst="roundRect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66800" y="609600"/>
            <a:ext cx="4038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уши..</a:t>
            </a:r>
            <a:endParaRPr lang="ru-RU" sz="66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581400" y="685800"/>
            <a:ext cx="6096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</a:t>
            </a:r>
            <a:endParaRPr lang="ru-RU" sz="6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88571" y="2732314"/>
            <a:ext cx="4038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err="1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укро</a:t>
            </a:r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..</a:t>
            </a:r>
            <a:endParaRPr lang="ru-RU" sz="66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28800" y="3733800"/>
            <a:ext cx="762000" cy="838200"/>
          </a:xfrm>
          <a:prstGeom prst="roundRect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29000" y="3733800"/>
            <a:ext cx="762000" cy="838200"/>
          </a:xfrm>
          <a:prstGeom prst="roundRect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657600" y="2743200"/>
            <a:ext cx="6096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err="1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</a:t>
            </a:r>
            <a:endParaRPr lang="ru-RU" sz="6600" b="1" dirty="0"/>
          </a:p>
        </p:txBody>
      </p:sp>
      <p:sp>
        <p:nvSpPr>
          <p:cNvPr id="15" name="Овал 14">
            <a:hlinkClick r:id="rId3" action="ppaction://hlinksldjump"/>
          </p:cNvPr>
          <p:cNvSpPr/>
          <p:nvPr/>
        </p:nvSpPr>
        <p:spPr>
          <a:xfrm>
            <a:off x="3200400" y="5791200"/>
            <a:ext cx="2133600" cy="6096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omic Sans MS" pitchFamily="66" charset="0"/>
              </a:rPr>
              <a:t>ПРОДОЛЖИТЬ</a:t>
            </a:r>
            <a:endParaRPr lang="ru-RU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1655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828800" y="1600200"/>
            <a:ext cx="762000" cy="838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rgbClr val="FF66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29000" y="1600200"/>
            <a:ext cx="762000" cy="838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rgbClr val="FF66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66800" y="609600"/>
            <a:ext cx="4038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err="1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сунду</a:t>
            </a:r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..</a:t>
            </a:r>
            <a:endParaRPr lang="ru-RU" sz="66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886200" y="685800"/>
            <a:ext cx="6096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</a:t>
            </a:r>
            <a:endParaRPr lang="ru-RU" sz="6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88571" y="2732314"/>
            <a:ext cx="4038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err="1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жемчу</a:t>
            </a:r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..</a:t>
            </a:r>
            <a:endParaRPr lang="ru-RU" sz="66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28800" y="3733800"/>
            <a:ext cx="762000" cy="838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rgbClr val="FF66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29000" y="3733800"/>
            <a:ext cx="762000" cy="838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rgbClr val="FF66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038600" y="2819400"/>
            <a:ext cx="6096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</a:t>
            </a:r>
            <a:endParaRPr lang="ru-RU" sz="6600" b="1" dirty="0"/>
          </a:p>
        </p:txBody>
      </p:sp>
      <p:sp>
        <p:nvSpPr>
          <p:cNvPr id="15" name="Овал 14"/>
          <p:cNvSpPr/>
          <p:nvPr/>
        </p:nvSpPr>
        <p:spPr>
          <a:xfrm>
            <a:off x="152400" y="5562600"/>
            <a:ext cx="2209800" cy="6858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omic Sans MS" pitchFamily="66" charset="0"/>
              </a:rPr>
              <a:t>ПРОДОЛЖИТЬ</a:t>
            </a:r>
            <a:endParaRPr lang="ru-RU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1655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828800" y="1600200"/>
            <a:ext cx="762000" cy="838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rgbClr val="FF66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29000" y="1600200"/>
            <a:ext cx="762000" cy="838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rgbClr val="FF66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66800" y="609600"/>
            <a:ext cx="4038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err="1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предло</a:t>
            </a:r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..</a:t>
            </a:r>
            <a:endParaRPr lang="ru-RU" sz="66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191000" y="685800"/>
            <a:ext cx="6096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</a:t>
            </a:r>
            <a:endParaRPr lang="ru-RU" sz="6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88571" y="2732314"/>
            <a:ext cx="4038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err="1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кри</a:t>
            </a:r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..</a:t>
            </a:r>
            <a:endParaRPr lang="ru-RU" sz="66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28800" y="3733800"/>
            <a:ext cx="762000" cy="838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rgbClr val="FF66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29000" y="3733800"/>
            <a:ext cx="762000" cy="838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rgbClr val="FF66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505200" y="2819400"/>
            <a:ext cx="6096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</a:t>
            </a:r>
            <a:endParaRPr lang="ru-RU" sz="6600" b="1" dirty="0"/>
          </a:p>
        </p:txBody>
      </p:sp>
      <p:sp>
        <p:nvSpPr>
          <p:cNvPr id="15" name="Овал 14"/>
          <p:cNvSpPr/>
          <p:nvPr/>
        </p:nvSpPr>
        <p:spPr>
          <a:xfrm>
            <a:off x="152400" y="5562600"/>
            <a:ext cx="2209800" cy="6858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omic Sans MS" pitchFamily="66" charset="0"/>
              </a:rPr>
              <a:t>ПРОДОЛЖИТЬ</a:t>
            </a:r>
            <a:endParaRPr lang="ru-RU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1655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828800" y="1600200"/>
            <a:ext cx="762000" cy="838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rgbClr val="FF66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29000" y="1600200"/>
            <a:ext cx="762000" cy="838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rgbClr val="FF66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66800" y="609600"/>
            <a:ext cx="4038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err="1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черда</a:t>
            </a:r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..</a:t>
            </a:r>
            <a:endParaRPr lang="ru-RU" sz="66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962400" y="685800"/>
            <a:ext cx="6096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</a:t>
            </a:r>
            <a:endParaRPr lang="ru-RU" sz="6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88571" y="2732314"/>
            <a:ext cx="4038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err="1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чесно</a:t>
            </a:r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..</a:t>
            </a:r>
            <a:endParaRPr lang="ru-RU" sz="66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28800" y="3733800"/>
            <a:ext cx="762000" cy="838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rgbClr val="FF66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29000" y="3733800"/>
            <a:ext cx="762000" cy="838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rgbClr val="FF66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962400" y="2819400"/>
            <a:ext cx="6096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</a:t>
            </a:r>
            <a:endParaRPr lang="ru-RU" sz="6600" b="1" dirty="0"/>
          </a:p>
        </p:txBody>
      </p:sp>
      <p:sp>
        <p:nvSpPr>
          <p:cNvPr id="14" name="Управляющая кнопка: домой 13">
            <a:hlinkClick r:id="rId3" action="ppaction://hlinksldjump" highlightClick="1"/>
          </p:cNvPr>
          <p:cNvSpPr/>
          <p:nvPr/>
        </p:nvSpPr>
        <p:spPr>
          <a:xfrm>
            <a:off x="4876800" y="4038600"/>
            <a:ext cx="685800" cy="685800"/>
          </a:xfrm>
          <a:prstGeom prst="actionButtonHom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6-b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71800" y="685800"/>
            <a:ext cx="313483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Инструкция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200" y="1295400"/>
            <a:ext cx="7620000" cy="19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Выбери любую категорию. Нажми на один из предложенных вариантов ответов.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7200" y="3124200"/>
            <a:ext cx="990600" cy="928694"/>
          </a:xfrm>
          <a:prstGeom prst="roundRect">
            <a:avLst/>
          </a:prstGeom>
          <a:solidFill>
            <a:srgbClr val="FF0000"/>
          </a:solidFill>
          <a:ln w="889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57200" y="4267200"/>
            <a:ext cx="990600" cy="928694"/>
          </a:xfrm>
          <a:prstGeom prst="roundRect">
            <a:avLst/>
          </a:prstGeom>
          <a:solidFill>
            <a:srgbClr val="00B050"/>
          </a:solidFill>
          <a:ln w="889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447800" y="3200400"/>
            <a:ext cx="2576514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-  неправильный ответ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47800" y="4191000"/>
            <a:ext cx="2357454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- правильный ответ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5" name="Управляющая кнопка: домой 14">
            <a:hlinkClick r:id="" action="ppaction://noaction" highlightClick="1"/>
          </p:cNvPr>
          <p:cNvSpPr/>
          <p:nvPr/>
        </p:nvSpPr>
        <p:spPr>
          <a:xfrm>
            <a:off x="4343400" y="4343400"/>
            <a:ext cx="928694" cy="642942"/>
          </a:xfrm>
          <a:prstGeom prst="actionButtonHome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181600" y="3200400"/>
            <a:ext cx="3143272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-   вернуться на начальную страницу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 rot="16200000">
            <a:off x="4343400" y="3200400"/>
            <a:ext cx="685800" cy="68580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181600" y="4114800"/>
            <a:ext cx="3143272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-   вернуться для выбора категории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9" name="Управляющая кнопка: далее 18">
            <a:hlinkClick r:id="" action="ppaction://hlinkshowjump?jump=firstslide" highlightClick="1"/>
          </p:cNvPr>
          <p:cNvSpPr/>
          <p:nvPr/>
        </p:nvSpPr>
        <p:spPr>
          <a:xfrm rot="16200000">
            <a:off x="6781800" y="6019800"/>
            <a:ext cx="685800" cy="68580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в конец 20">
            <a:hlinkClick r:id="" action="ppaction://hlinkshowjump?jump=lastslide" highlightClick="1"/>
          </p:cNvPr>
          <p:cNvSpPr/>
          <p:nvPr/>
        </p:nvSpPr>
        <p:spPr>
          <a:xfrm rot="5400000">
            <a:off x="2971800" y="5257800"/>
            <a:ext cx="685800" cy="533400"/>
          </a:xfrm>
          <a:prstGeom prst="actionButtonE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352800" y="5181600"/>
            <a:ext cx="3143272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-   завершить показ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828800" y="1600200"/>
            <a:ext cx="762000" cy="838200"/>
          </a:xfrm>
          <a:prstGeom prst="roundRect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29000" y="1600200"/>
            <a:ext cx="762000" cy="838200"/>
          </a:xfrm>
          <a:prstGeom prst="roundRect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66800" y="609600"/>
            <a:ext cx="4038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сиро..</a:t>
            </a:r>
            <a:endParaRPr lang="ru-RU" sz="66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733800" y="685800"/>
            <a:ext cx="6096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err="1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</a:t>
            </a:r>
            <a:endParaRPr lang="ru-RU" sz="6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88571" y="2732314"/>
            <a:ext cx="4038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err="1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</a:t>
            </a:r>
            <a:r>
              <a:rPr lang="ru-RU" sz="6600" b="1" dirty="0" err="1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</a:t>
            </a:r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..</a:t>
            </a:r>
            <a:endParaRPr lang="ru-RU" sz="66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28800" y="3733800"/>
            <a:ext cx="762000" cy="838200"/>
          </a:xfrm>
          <a:prstGeom prst="roundRect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29000" y="3733800"/>
            <a:ext cx="762000" cy="838200"/>
          </a:xfrm>
          <a:prstGeom prst="roundRect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505200" y="2743200"/>
            <a:ext cx="6096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err="1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</a:t>
            </a:r>
            <a:endParaRPr lang="ru-RU" sz="6600" b="1" dirty="0"/>
          </a:p>
        </p:txBody>
      </p:sp>
      <p:sp>
        <p:nvSpPr>
          <p:cNvPr id="15" name="Овал 14"/>
          <p:cNvSpPr/>
          <p:nvPr/>
        </p:nvSpPr>
        <p:spPr>
          <a:xfrm>
            <a:off x="3200400" y="5791200"/>
            <a:ext cx="2133600" cy="6096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omic Sans MS" pitchFamily="66" charset="0"/>
              </a:rPr>
              <a:t>ПРОДОЛЖИТЬ</a:t>
            </a:r>
            <a:endParaRPr lang="ru-RU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828800" y="1600200"/>
            <a:ext cx="762000" cy="838200"/>
          </a:xfrm>
          <a:prstGeom prst="roundRect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29000" y="1600200"/>
            <a:ext cx="762000" cy="838200"/>
          </a:xfrm>
          <a:prstGeom prst="roundRect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66800" y="609600"/>
            <a:ext cx="4038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err="1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</a:t>
            </a:r>
            <a:r>
              <a:rPr lang="ru-RU" sz="6600" b="1" dirty="0" err="1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уру</a:t>
            </a:r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..</a:t>
            </a:r>
            <a:endParaRPr lang="ru-RU" sz="66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810000" y="685800"/>
            <a:ext cx="6096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err="1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</a:t>
            </a:r>
            <a:endParaRPr lang="ru-RU" sz="6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88571" y="2732314"/>
            <a:ext cx="4038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err="1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</a:t>
            </a:r>
            <a:r>
              <a:rPr lang="ru-RU" sz="6600" b="1" dirty="0" err="1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</a:t>
            </a:r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..</a:t>
            </a:r>
            <a:endParaRPr lang="ru-RU" sz="66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28800" y="3733800"/>
            <a:ext cx="762000" cy="838200"/>
          </a:xfrm>
          <a:prstGeom prst="roundRect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29000" y="3733800"/>
            <a:ext cx="762000" cy="838200"/>
          </a:xfrm>
          <a:prstGeom prst="roundRect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429000" y="2819400"/>
            <a:ext cx="6096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</a:t>
            </a:r>
            <a:endParaRPr lang="ru-RU" sz="6600" b="1" dirty="0"/>
          </a:p>
        </p:txBody>
      </p:sp>
      <p:sp>
        <p:nvSpPr>
          <p:cNvPr id="15" name="Овал 14"/>
          <p:cNvSpPr/>
          <p:nvPr/>
        </p:nvSpPr>
        <p:spPr>
          <a:xfrm>
            <a:off x="3200400" y="5791200"/>
            <a:ext cx="2133600" cy="6096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omic Sans MS" pitchFamily="66" charset="0"/>
              </a:rPr>
              <a:t>ПРОДОЛЖИТЬ</a:t>
            </a:r>
            <a:endParaRPr lang="ru-RU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828800" y="1600200"/>
            <a:ext cx="762000" cy="838200"/>
          </a:xfrm>
          <a:prstGeom prst="roundRect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29000" y="1600200"/>
            <a:ext cx="762000" cy="838200"/>
          </a:xfrm>
          <a:prstGeom prst="roundRect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66800" y="609600"/>
            <a:ext cx="4038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err="1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шу</a:t>
            </a:r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..</a:t>
            </a:r>
            <a:r>
              <a:rPr lang="ru-RU" sz="6600" b="1" dirty="0" err="1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</a:t>
            </a:r>
            <a:endParaRPr lang="ru-RU" sz="66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895600" y="685800"/>
            <a:ext cx="6096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</a:t>
            </a:r>
            <a:endParaRPr lang="ru-RU" sz="6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88571" y="2732314"/>
            <a:ext cx="4038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err="1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зу</a:t>
            </a:r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..</a:t>
            </a:r>
            <a:r>
              <a:rPr lang="ru-RU" sz="6600" b="1" dirty="0" err="1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ки</a:t>
            </a:r>
            <a:endParaRPr lang="ru-RU" sz="66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28800" y="3733800"/>
            <a:ext cx="762000" cy="838200"/>
          </a:xfrm>
          <a:prstGeom prst="roundRect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29000" y="3733800"/>
            <a:ext cx="762000" cy="838200"/>
          </a:xfrm>
          <a:prstGeom prst="roundRect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819400" y="2819400"/>
            <a:ext cx="6096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</a:t>
            </a:r>
            <a:endParaRPr lang="ru-RU" sz="6600" b="1" dirty="0"/>
          </a:p>
        </p:txBody>
      </p:sp>
      <p:sp>
        <p:nvSpPr>
          <p:cNvPr id="15" name="Овал 14"/>
          <p:cNvSpPr/>
          <p:nvPr/>
        </p:nvSpPr>
        <p:spPr>
          <a:xfrm>
            <a:off x="3200400" y="5791200"/>
            <a:ext cx="2133600" cy="6096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omic Sans MS" pitchFamily="66" charset="0"/>
              </a:rPr>
              <a:t>ПРОДОЛЖИТЬ</a:t>
            </a:r>
            <a:endParaRPr lang="ru-RU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828800" y="1600200"/>
            <a:ext cx="762000" cy="838200"/>
          </a:xfrm>
          <a:prstGeom prst="roundRect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29000" y="1600200"/>
            <a:ext cx="762000" cy="838200"/>
          </a:xfrm>
          <a:prstGeom prst="roundRect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66800" y="609600"/>
            <a:ext cx="4038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err="1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ле</a:t>
            </a:r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..</a:t>
            </a:r>
            <a:r>
              <a:rPr lang="ru-RU" sz="6600" b="1" dirty="0" err="1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</a:t>
            </a:r>
            <a:endParaRPr lang="ru-RU" sz="66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819400" y="685800"/>
            <a:ext cx="6096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err="1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</a:t>
            </a:r>
            <a:endParaRPr lang="ru-RU" sz="6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88571" y="2732314"/>
            <a:ext cx="4038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err="1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</a:t>
            </a:r>
            <a:r>
              <a:rPr lang="ru-RU" sz="6600" b="1" dirty="0" err="1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ги</a:t>
            </a:r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..</a:t>
            </a:r>
            <a:endParaRPr lang="ru-RU" sz="66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28800" y="3733800"/>
            <a:ext cx="762000" cy="838200"/>
          </a:xfrm>
          <a:prstGeom prst="roundRect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29000" y="3733800"/>
            <a:ext cx="762000" cy="838200"/>
          </a:xfrm>
          <a:prstGeom prst="roundRect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429000" y="2819400"/>
            <a:ext cx="6096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</a:t>
            </a:r>
            <a:endParaRPr lang="ru-RU" sz="6600" b="1" dirty="0"/>
          </a:p>
        </p:txBody>
      </p:sp>
      <p:sp>
        <p:nvSpPr>
          <p:cNvPr id="15" name="Овал 14"/>
          <p:cNvSpPr/>
          <p:nvPr/>
        </p:nvSpPr>
        <p:spPr>
          <a:xfrm>
            <a:off x="3200400" y="5791200"/>
            <a:ext cx="2133600" cy="6096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omic Sans MS" pitchFamily="66" charset="0"/>
              </a:rPr>
              <a:t>ПРОДОЛЖИТЬ</a:t>
            </a:r>
            <a:endParaRPr lang="ru-RU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663</Words>
  <Application>Microsoft Office PowerPoint</Application>
  <PresentationFormat>Экран (4:3)</PresentationFormat>
  <Paragraphs>467</Paragraphs>
  <Slides>53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31</cp:revision>
  <dcterms:created xsi:type="dcterms:W3CDTF">2011-02-17T13:42:56Z</dcterms:created>
  <dcterms:modified xsi:type="dcterms:W3CDTF">2011-02-18T16:05:39Z</dcterms:modified>
</cp:coreProperties>
</file>