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4F41-B15B-4862-8D37-33637A9133A5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67A19-ECFE-4B7B-B660-72D23737C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691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4F41-B15B-4862-8D37-33637A9133A5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67A19-ECFE-4B7B-B660-72D23737C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499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4F41-B15B-4862-8D37-33637A9133A5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67A19-ECFE-4B7B-B660-72D23737C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43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4F41-B15B-4862-8D37-33637A9133A5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67A19-ECFE-4B7B-B660-72D23737C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95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4F41-B15B-4862-8D37-33637A9133A5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67A19-ECFE-4B7B-B660-72D23737C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69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4F41-B15B-4862-8D37-33637A9133A5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67A19-ECFE-4B7B-B660-72D23737C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160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4F41-B15B-4862-8D37-33637A9133A5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67A19-ECFE-4B7B-B660-72D23737C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261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4F41-B15B-4862-8D37-33637A9133A5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67A19-ECFE-4B7B-B660-72D23737C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02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4F41-B15B-4862-8D37-33637A9133A5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67A19-ECFE-4B7B-B660-72D23737C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901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4F41-B15B-4862-8D37-33637A9133A5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67A19-ECFE-4B7B-B660-72D23737C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730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4F41-B15B-4862-8D37-33637A9133A5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67A19-ECFE-4B7B-B660-72D23737C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641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94F41-B15B-4862-8D37-33637A9133A5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67A19-ECFE-4B7B-B660-72D23737C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403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260648"/>
            <a:ext cx="3008313" cy="5865515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r>
              <a:rPr lang="ru-RU" sz="2400" b="1" i="1" dirty="0" smtClean="0"/>
              <a:t>Учим условные знаки на плане местности и карте.</a:t>
            </a:r>
          </a:p>
          <a:p>
            <a:r>
              <a:rPr lang="ru-RU" sz="1600" b="1" i="1" dirty="0" smtClean="0"/>
              <a:t>(демонстрационный материал Ореховой Н.И.)</a:t>
            </a: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92696"/>
            <a:ext cx="4464495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39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Pictures\Samsung\SCX-3200_20150929_15270000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784976" cy="662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0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Pictures\Samsung\SCX-3200_20150929_152826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12968" cy="654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20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Pictures\Samsung\SCX-3200_20150929_153046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1296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65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1\Pictures\Samsung\SCX-3200_20150929_153139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56984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13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Pictures\Samsung\SCX-3200_20150929_153241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55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39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Pictures\Samsung\SCX-3200_20150929_153325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668871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50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Pictures\Samsung\SCX-3200_20150929_153408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41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15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4</cp:revision>
  <dcterms:created xsi:type="dcterms:W3CDTF">2015-09-29T12:37:05Z</dcterms:created>
  <dcterms:modified xsi:type="dcterms:W3CDTF">2015-09-29T13:33:32Z</dcterms:modified>
</cp:coreProperties>
</file>