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61" r:id="rId4"/>
    <p:sldId id="266" r:id="rId5"/>
    <p:sldId id="263" r:id="rId6"/>
    <p:sldId id="269" r:id="rId7"/>
    <p:sldId id="260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86" d="100"/>
          <a:sy n="86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066A0-965E-4B99-AD42-5E8025132C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E993F-A741-4B5D-BDD5-835EF39D15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16FF3-AAEE-4AA8-86E2-F374B39C5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9AA96B-7BD1-401C-8CDA-D3912F14EB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DD1F-A597-45D2-BD15-1859105D8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4765D-0EEB-47E5-9FD2-8815C71C7E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6B30-4C76-43C2-B4C1-B9850066E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6EC6-6F15-4792-B009-C584FAD218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B884-EA56-4BE3-A418-3C36464E7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29F3F-2133-47FE-B6A8-10D146CBF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A23AF-984E-4F82-9E24-72C5209A0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55BAF-AE51-4428-A6C4-61B2DCCCCB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C4FBFC-6B2C-44F1-A7EC-647FBB76BB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4.gif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6.gif"/><Relationship Id="rId5" Type="http://schemas.openxmlformats.org/officeDocument/2006/relationships/hyperlink" Target="&#1076;&#1074;&#1077;%20&#1088;&#1091;&#1082;&#1080;/&#1060;&#1080;&#1079;&#1084;&#1080;&#1085;&#1091;&#1090;&#1082;&#1072;%20&#1076;&#1074;&#1077;%20&#1088;&#1091;&#1082;&#1080;.pp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Без 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43608" y="1772815"/>
            <a:ext cx="7416824" cy="100811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       </a:t>
            </a:r>
            <a:r>
              <a:rPr lang="ru-RU" sz="4800" dirty="0" smtClean="0">
                <a:solidFill>
                  <a:srgbClr val="FFC000"/>
                </a:solidFill>
              </a:rPr>
              <a:t>Для чего нужны руки?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508500"/>
            <a:ext cx="6400800" cy="1152525"/>
          </a:xfrm>
        </p:spPr>
        <p:txBody>
          <a:bodyPr/>
          <a:lstStyle/>
          <a:p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Пермяк Евгений Андреевич</a:t>
            </a:r>
          </a:p>
          <a:p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1902 - 1982</a:t>
            </a:r>
          </a:p>
        </p:txBody>
      </p:sp>
      <p:pic>
        <p:nvPicPr>
          <p:cNvPr id="7171" name="Picture 3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4519612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14425" y="5876925"/>
            <a:ext cx="691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«ДЛЯ ЧЕГО РУКИ НУЖНЫ»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58888" y="1412875"/>
            <a:ext cx="66262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latin typeface="Times New Roman" pitchFamily="18" charset="0"/>
              </a:rPr>
              <a:t>«Только труд делает маленького человека большим, только труд должен приходить к детям радостным и счастливым, потому что труд становится и обязательно станет радостью человека»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0" grpId="1" build="p"/>
      <p:bldP spid="7173" grpId="0" build="p"/>
      <p:bldP spid="7173" grpId="1" build="allAtOnce"/>
      <p:bldP spid="7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8218487" cy="5113213"/>
          </a:xfrm>
        </p:spPr>
        <p:txBody>
          <a:bodyPr/>
          <a:lstStyle/>
          <a:p>
            <a:pPr>
              <a:buNone/>
            </a:pPr>
            <a:r>
              <a:rPr lang="ru-RU" sz="3900" dirty="0"/>
              <a:t>         </a:t>
            </a:r>
            <a:endParaRPr lang="ru-RU" sz="3600" dirty="0" smtClean="0"/>
          </a:p>
          <a:p>
            <a:r>
              <a:rPr lang="ru-RU" sz="3600" dirty="0" err="1" smtClean="0"/>
              <a:t>Ла-ла-ла</a:t>
            </a:r>
            <a:r>
              <a:rPr lang="ru-RU" sz="3600" dirty="0" smtClean="0"/>
              <a:t> — Клара убирает двор с утра.</a:t>
            </a:r>
          </a:p>
          <a:p>
            <a:r>
              <a:rPr lang="ru-RU" sz="3600" dirty="0" err="1" smtClean="0"/>
              <a:t>Ло-ло-ло</a:t>
            </a:r>
            <a:r>
              <a:rPr lang="ru-RU" sz="3600" dirty="0" smtClean="0"/>
              <a:t> — весь мусор соберёт в ведро.</a:t>
            </a:r>
          </a:p>
          <a:p>
            <a:r>
              <a:rPr lang="ru-RU" sz="3600" dirty="0" err="1" smtClean="0"/>
              <a:t>Лу-лу-лу</a:t>
            </a:r>
            <a:r>
              <a:rPr lang="ru-RU" sz="3600" dirty="0" smtClean="0"/>
              <a:t> — ворчит усердно: «Уберу!»</a:t>
            </a:r>
          </a:p>
          <a:p>
            <a:r>
              <a:rPr lang="ru-RU" sz="3600" dirty="0" smtClean="0"/>
              <a:t>Ли-ли-ли — ой </a:t>
            </a:r>
            <a:r>
              <a:rPr lang="ru-RU" sz="3600" smtClean="0"/>
              <a:t>как чисто, посмотри.</a:t>
            </a:r>
            <a:endParaRPr lang="ru-RU" sz="3600" dirty="0" smtClean="0"/>
          </a:p>
          <a:p>
            <a:r>
              <a:rPr lang="ru-RU" sz="3600" dirty="0" err="1" smtClean="0"/>
              <a:t>Ол-ол-ол</a:t>
            </a:r>
            <a:r>
              <a:rPr lang="ru-RU" sz="3600" dirty="0" smtClean="0"/>
              <a:t> — вот и убран двор.</a:t>
            </a:r>
          </a:p>
          <a:p>
            <a:pPr marL="273050" indent="-273050">
              <a:buFontTx/>
              <a:buNone/>
            </a:pP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6757988" cy="1125537"/>
          </a:xfrm>
        </p:spPr>
        <p:txBody>
          <a:bodyPr anchor="ctr"/>
          <a:lstStyle/>
          <a:p>
            <a:r>
              <a:rPr lang="ru-RU" sz="3600" dirty="0" smtClean="0">
                <a:solidFill>
                  <a:srgbClr val="000099"/>
                </a:solidFill>
              </a:rPr>
              <a:t>Речевая разминка</a:t>
            </a:r>
            <a:r>
              <a:rPr lang="ru-RU" sz="3600" dirty="0">
                <a:solidFill>
                  <a:srgbClr val="000099"/>
                </a:solidFill>
              </a:rPr>
              <a:t/>
            </a:r>
            <a:br>
              <a:rPr lang="ru-RU" sz="3600" dirty="0">
                <a:solidFill>
                  <a:srgbClr val="000099"/>
                </a:solidFill>
              </a:rPr>
            </a:br>
            <a:endParaRPr lang="ru-RU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Работа по содержанию</a:t>
            </a: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«Петя с дедушкой большими друзьями были.»</a:t>
            </a:r>
            <a:endParaRPr lang="ru-RU" dirty="0" smtClean="0"/>
          </a:p>
          <a:p>
            <a:r>
              <a:rPr lang="ru-RU" i="1" dirty="0" smtClean="0"/>
              <a:t>« Спросил как-то дедушка внука:…..»</a:t>
            </a:r>
          </a:p>
          <a:p>
            <a:r>
              <a:rPr lang="ru-RU" i="1" dirty="0" smtClean="0"/>
              <a:t>«Петя отвечал…..»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i="1" dirty="0" smtClean="0">
                <a:solidFill>
                  <a:srgbClr val="000066"/>
                </a:solidFill>
                <a:latin typeface="Lucida Console" pitchFamily="49" charset="0"/>
              </a:rPr>
              <a:t>Что </a:t>
            </a:r>
            <a:r>
              <a:rPr lang="ru-RU" i="1" dirty="0">
                <a:solidFill>
                  <a:srgbClr val="000066"/>
                </a:solidFill>
                <a:latin typeface="Lucida Console" pitchFamily="49" charset="0"/>
              </a:rPr>
              <a:t>хотел услышать </a:t>
            </a:r>
            <a:r>
              <a:rPr lang="ru-RU" i="1" dirty="0" smtClean="0">
                <a:solidFill>
                  <a:srgbClr val="000066"/>
                </a:solidFill>
                <a:latin typeface="Lucida Console" pitchFamily="49" charset="0"/>
              </a:rPr>
              <a:t>дедушка , задавая внуку один и тот же вопрос?</a:t>
            </a:r>
            <a:endParaRPr lang="ru-RU" i="1" dirty="0">
              <a:solidFill>
                <a:srgbClr val="000066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0"/>
            <a:ext cx="8104194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Музыкальная пауза</a:t>
            </a:r>
            <a:endParaRPr lang="ru-RU" dirty="0"/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4071942"/>
            <a:ext cx="4098929" cy="25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928802"/>
            <a:ext cx="1495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500174"/>
            <a:ext cx="22494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4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w Cen MT" pitchFamily="34" charset="0"/>
            </a:endParaRPr>
          </a:p>
        </p:txBody>
      </p:sp>
      <p:pic>
        <p:nvPicPr>
          <p:cNvPr id="2" name="dve_ruk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 rot="10550602" flipH="1">
            <a:off x="7164272" y="5785007"/>
            <a:ext cx="963955" cy="83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«Профессия – это основное занятие человека, его трудовая деятельность»</a:t>
            </a:r>
          </a:p>
          <a:p>
            <a:pPr algn="ctr">
              <a:spcBef>
                <a:spcPct val="50000"/>
              </a:spcBef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«Толковый словарь живого великорусского языка» В.И.Даля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50825" y="908050"/>
            <a:ext cx="8642350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Без труда не будешь</a:t>
            </a:r>
          </a:p>
          <a:p>
            <a:pPr algn="ctr"/>
            <a:r>
              <a:rPr lang="ru-RU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учиться отлично</a:t>
            </a:r>
          </a:p>
          <a:p>
            <a:pPr algn="ctr"/>
            <a:r>
              <a:rPr lang="ru-RU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 не станешь</a:t>
            </a:r>
          </a:p>
          <a:p>
            <a:pPr algn="ctr"/>
            <a:r>
              <a:rPr lang="ru-RU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хорошим человеком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000240"/>
            <a:ext cx="1071570" cy="1107996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214422"/>
            <a:ext cx="407196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143116"/>
            <a:ext cx="464347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ЗАПОМНИЛ…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3571876"/>
            <a:ext cx="32861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СМОГ…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928926" y="1643050"/>
            <a:ext cx="2214578" cy="9286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14678" y="2714620"/>
            <a:ext cx="12144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71802" y="2857496"/>
            <a:ext cx="2643206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6BD918-7968-44EA-A994-724ED32B0AF9}" type="slidenum">
              <a:rPr lang="ru-RU" sz="20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1" name="Рисунок 10" descr="1sentabr0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27"/>
          <a:stretch>
            <a:fillRect/>
          </a:stretch>
        </p:blipFill>
        <p:spPr>
          <a:xfrm>
            <a:off x="285720" y="3071810"/>
            <a:ext cx="4071966" cy="3436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161</Words>
  <Application>Microsoft Office PowerPoint</Application>
  <PresentationFormat>Экран (4:3)</PresentationFormat>
  <Paragraphs>30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Речевая разминка </vt:lpstr>
      <vt:lpstr>Работа по содержанию</vt:lpstr>
      <vt:lpstr>  Музыкальная пауза</vt:lpstr>
      <vt:lpstr>Слайд 7</vt:lpstr>
      <vt:lpstr>Слайд 8</vt:lpstr>
      <vt:lpstr>Слайд 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Полещук В.В.</dc:creator>
  <cp:lastModifiedBy>1</cp:lastModifiedBy>
  <cp:revision>44</cp:revision>
  <dcterms:created xsi:type="dcterms:W3CDTF">2007-04-07T11:47:37Z</dcterms:created>
  <dcterms:modified xsi:type="dcterms:W3CDTF">2015-09-27T12:31:40Z</dcterms:modified>
</cp:coreProperties>
</file>