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7" r:id="rId2"/>
    <p:sldId id="275" r:id="rId3"/>
    <p:sldId id="269" r:id="rId4"/>
    <p:sldId id="260" r:id="rId5"/>
    <p:sldId id="265" r:id="rId6"/>
    <p:sldId id="270" r:id="rId7"/>
    <p:sldId id="261" r:id="rId8"/>
    <p:sldId id="264" r:id="rId9"/>
    <p:sldId id="271" r:id="rId10"/>
    <p:sldId id="272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062C9B-DADB-4DF7-BC11-39E1AA8ACE24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9E85BE-C82D-4FD5-9934-A7EFB302E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72428" cy="107157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Домашние животные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Drawings For Kids HQ - Яркие рисунки детям - ArtBash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260291"/>
            <a:ext cx="5976664" cy="54417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я\Pictures\330026694634_01-feb.-11-23.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642942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7" y="785794"/>
            <a:ext cx="67151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tx2"/>
                </a:solidFill>
              </a:rPr>
              <a:t>Вывод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Дети узнают по внешним  признакам домашних животных.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Дети узнают как называются детеныши домашних животных.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Знают где живут, чем питаются, как подают голос.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Знают какую пользу приносят человеку.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Знают  стихотворения про домашних животных.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57290" y="2357430"/>
            <a:ext cx="943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857232"/>
            <a:ext cx="6572296" cy="54476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sz="4800" b="1" i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Учить выделять и называть характерные признаки домашних животных (внешний вид)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Познакомить с детенышами </a:t>
            </a:r>
            <a:r>
              <a:rPr lang="ru-RU" sz="2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домашних  животных.</a:t>
            </a:r>
            <a:endParaRPr lang="ru-RU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Познакомить с условиями содержания, кормления и ухода за домашними условиями.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Обогатить знания детей о пользе домашних животных для человека.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Воспитывать заботу и любовь к животным.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Активизировать  и обогащать словарь детей по данной теме.</a:t>
            </a:r>
          </a:p>
          <a:p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  <a:p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285852" y="64291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Домашние животные  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500306"/>
            <a:ext cx="7143800" cy="2308324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Разводят люди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строят для них жилища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кормят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заботятся об их потомстве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4398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Рассмотреть картинки. Назвать животных   и   их   детёнышей.</a:t>
            </a:r>
            <a:endParaRPr lang="ru-RU" sz="3200" dirty="0"/>
          </a:p>
        </p:txBody>
      </p:sp>
      <p:pic>
        <p:nvPicPr>
          <p:cNvPr id="4" name="Picture 2" descr="PU phenomenons: рисунки домашних животныхи их детеныш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785926"/>
            <a:ext cx="7572428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90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Рассмотреть картинки и рассказать:  «Кто где живет и чем питается?»</a:t>
            </a:r>
            <a:endParaRPr lang="ru-RU" sz="3200" dirty="0"/>
          </a:p>
        </p:txBody>
      </p:sp>
      <p:pic>
        <p:nvPicPr>
          <p:cNvPr id="24578" name="Picture 2" descr="C:\Users\Оля\Pictures\50063_html_m64b4cc7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928802"/>
            <a:ext cx="7429552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Прослушать голоса домашних животных. Угадать и изобразить самим</a:t>
            </a:r>
            <a:endParaRPr lang="ru-RU" sz="3200" dirty="0"/>
          </a:p>
        </p:txBody>
      </p:sp>
      <p:pic>
        <p:nvPicPr>
          <p:cNvPr id="3" name="Picture 2" descr="Картинки домашних животных для детей - Использ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721518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Дидактическая игра «Найти кому принадлежит хвост?»</a:t>
            </a:r>
            <a:endParaRPr lang="ru-RU" sz="3200" dirty="0"/>
          </a:p>
        </p:txBody>
      </p:sp>
      <p:pic>
        <p:nvPicPr>
          <p:cNvPr id="21505" name="Picture 1" descr="C:\Users\Оля\Pictures\4296825_hvost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643050"/>
            <a:ext cx="7429551" cy="46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Какая польза для человека от домашних животных.</a:t>
            </a:r>
            <a:br>
              <a:rPr lang="ru-RU" sz="36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Корова и коза дает молоко.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x_9dfa82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108988"/>
            <a:ext cx="3657600" cy="3494098"/>
          </a:xfrm>
        </p:spPr>
      </p:pic>
      <p:pic>
        <p:nvPicPr>
          <p:cNvPr id="6" name="Содержимое 5" descr="0_94c2d_9d09d87f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2428868"/>
            <a:ext cx="3286148" cy="38576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87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Собака сторожит дом. Кошка ловит мышей.</a:t>
            </a:r>
            <a:endParaRPr lang="ru-RU" sz="3200" dirty="0"/>
          </a:p>
        </p:txBody>
      </p:sp>
      <p:pic>
        <p:nvPicPr>
          <p:cNvPr id="29698" name="Picture 2" descr="C:\Users\Оля\Pictures\0003-001-Rjadom-s-chelovekom-v-dome-zhivut-koshka-i-sob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643050"/>
            <a:ext cx="7143800" cy="422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176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Corbel</vt:lpstr>
      <vt:lpstr>Gill Sans MT</vt:lpstr>
      <vt:lpstr>Verdana</vt:lpstr>
      <vt:lpstr>Wingdings</vt:lpstr>
      <vt:lpstr>Wingdings 2</vt:lpstr>
      <vt:lpstr>Солнцестояние</vt:lpstr>
      <vt:lpstr>Домашние животные</vt:lpstr>
      <vt:lpstr>Презентация PowerPoint</vt:lpstr>
      <vt:lpstr>Презентация PowerPoint</vt:lpstr>
      <vt:lpstr>Рассмотреть картинки. Назвать животных   и   их   детёнышей.</vt:lpstr>
      <vt:lpstr>Рассмотреть картинки и рассказать:  «Кто где живет и чем питается?»</vt:lpstr>
      <vt:lpstr>Прослушать голоса домашних животных. Угадать и изобразить самим</vt:lpstr>
      <vt:lpstr>Дидактическая игра «Найти кому принадлежит хвост?»</vt:lpstr>
      <vt:lpstr> Какая польза для человека от домашних животных. Корова и коза дает молоко. </vt:lpstr>
      <vt:lpstr>Собака сторожит дом. Кошка ловит мышей.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«Животные»</dc:title>
  <dc:creator>ирина</dc:creator>
  <cp:lastModifiedBy>Роман</cp:lastModifiedBy>
  <cp:revision>26</cp:revision>
  <dcterms:created xsi:type="dcterms:W3CDTF">2014-10-18T16:38:06Z</dcterms:created>
  <dcterms:modified xsi:type="dcterms:W3CDTF">2015-09-29T07:48:55Z</dcterms:modified>
</cp:coreProperties>
</file>