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68" r:id="rId11"/>
    <p:sldId id="269" r:id="rId12"/>
    <p:sldId id="264" r:id="rId13"/>
    <p:sldId id="267" r:id="rId14"/>
    <p:sldId id="265" r:id="rId15"/>
    <p:sldId id="26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E47DF89-C15F-4254-BE4A-01AC6C4D866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62095FF-883F-4E22-B4D4-2D89C419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DF89-C15F-4254-BE4A-01AC6C4D866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5FF-883F-4E22-B4D4-2D89C419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DF89-C15F-4254-BE4A-01AC6C4D866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5FF-883F-4E22-B4D4-2D89C419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DF89-C15F-4254-BE4A-01AC6C4D866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5FF-883F-4E22-B4D4-2D89C419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DF89-C15F-4254-BE4A-01AC6C4D866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5FF-883F-4E22-B4D4-2D89C419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DF89-C15F-4254-BE4A-01AC6C4D866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5FF-883F-4E22-B4D4-2D89C4198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DF89-C15F-4254-BE4A-01AC6C4D866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5FF-883F-4E22-B4D4-2D89C4198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DF89-C15F-4254-BE4A-01AC6C4D866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5FF-883F-4E22-B4D4-2D89C419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DF89-C15F-4254-BE4A-01AC6C4D866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5FF-883F-4E22-B4D4-2D89C419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E47DF89-C15F-4254-BE4A-01AC6C4D866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62095FF-883F-4E22-B4D4-2D89C419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E47DF89-C15F-4254-BE4A-01AC6C4D866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62095FF-883F-4E22-B4D4-2D89C419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47DF89-C15F-4254-BE4A-01AC6C4D866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2095FF-883F-4E22-B4D4-2D89C419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42" y="548680"/>
            <a:ext cx="5688632" cy="56886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467600" cy="3528392"/>
          </a:xfrm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</a:t>
            </a:r>
            <a:r>
              <a:rPr lang="ru-RU" sz="6000" dirty="0" smtClean="0">
                <a:solidFill>
                  <a:schemeClr val="accent2"/>
                </a:solidFill>
              </a:rPr>
              <a:t/>
            </a:r>
            <a:br>
              <a:rPr lang="ru-RU" sz="6000" dirty="0" smtClean="0">
                <a:solidFill>
                  <a:schemeClr val="accent2"/>
                </a:solidFill>
              </a:rPr>
            </a:br>
            <a:r>
              <a:rPr lang="ru-RU" sz="6000" dirty="0" smtClean="0">
                <a:solidFill>
                  <a:schemeClr val="accent2"/>
                </a:solidFill>
              </a:rPr>
              <a:t/>
            </a:r>
            <a:br>
              <a:rPr lang="ru-RU" sz="6000" dirty="0" smtClean="0">
                <a:solidFill>
                  <a:schemeClr val="accent2"/>
                </a:solidFill>
              </a:rPr>
            </a:br>
            <a:r>
              <a:rPr lang="ru-RU" sz="6000" dirty="0">
                <a:solidFill>
                  <a:schemeClr val="accent2"/>
                </a:solidFill>
              </a:rPr>
              <a:t/>
            </a:r>
            <a:br>
              <a:rPr lang="ru-RU" sz="6000" dirty="0">
                <a:solidFill>
                  <a:schemeClr val="accent2"/>
                </a:solidFill>
              </a:rPr>
            </a:br>
            <a:r>
              <a:rPr lang="ru-RU" sz="6000" dirty="0" smtClean="0">
                <a:solidFill>
                  <a:schemeClr val="accent2"/>
                </a:solidFill>
              </a:rPr>
              <a:t>                              </a:t>
            </a:r>
            <a:r>
              <a:rPr lang="ru-RU" sz="1400" dirty="0" smtClean="0"/>
              <a:t>подготовила: </a:t>
            </a:r>
            <a:r>
              <a:rPr lang="ru-RU" sz="1400" dirty="0" smtClean="0"/>
              <a:t>Копанова О.А.</a:t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                                                              воспитатель ГБДОУ детский сад №4</a:t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                                                     Выборгского района г. Санкт-Петербурга </a:t>
            </a:r>
            <a:r>
              <a:rPr lang="ru-RU" sz="6000" dirty="0" smtClean="0">
                <a:solidFill>
                  <a:schemeClr val="accent2"/>
                </a:solidFill>
              </a:rPr>
              <a:t/>
            </a:r>
            <a:br>
              <a:rPr lang="ru-RU" sz="6000" dirty="0" smtClean="0">
                <a:solidFill>
                  <a:schemeClr val="accent2"/>
                </a:solidFill>
              </a:rPr>
            </a:br>
            <a:r>
              <a:rPr lang="ru-RU" sz="3200" dirty="0" smtClean="0"/>
              <a:t> 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76470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презентация для детей </a:t>
            </a:r>
            <a:br>
              <a:rPr lang="ru-RU" dirty="0" smtClean="0"/>
            </a:br>
            <a:r>
              <a:rPr lang="ru-RU" dirty="0" smtClean="0"/>
              <a:t>младшего дошкольного возраста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6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дрей\Desktop\презентации\o_2Po82KLrN1TFUg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" b="4712"/>
          <a:stretch/>
        </p:blipFill>
        <p:spPr bwMode="auto">
          <a:xfrm>
            <a:off x="827584" y="1615155"/>
            <a:ext cx="6480720" cy="473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908720"/>
            <a:ext cx="4496380" cy="1111347"/>
          </a:xfrm>
        </p:spPr>
        <p:txBody>
          <a:bodyPr/>
          <a:lstStyle/>
          <a:p>
            <a:r>
              <a:rPr lang="ru-RU" dirty="0" smtClean="0"/>
              <a:t>Снегирь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6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дрей\Desktop\презентации\D7BFTgOXWX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56"/>
          <a:stretch/>
        </p:blipFill>
        <p:spPr bwMode="auto">
          <a:xfrm>
            <a:off x="1907704" y="1268760"/>
            <a:ext cx="5177327" cy="48672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Снегири прилетают к нам зимой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0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3490"/>
            <a:ext cx="4320481" cy="1202485"/>
          </a:xfrm>
        </p:spPr>
        <p:txBody>
          <a:bodyPr/>
          <a:lstStyle/>
          <a:p>
            <a:r>
              <a:rPr lang="ru-RU" dirty="0" smtClean="0"/>
              <a:t>Сова </a:t>
            </a:r>
            <a:endParaRPr lang="ru-RU" dirty="0"/>
          </a:p>
        </p:txBody>
      </p:sp>
      <p:pic>
        <p:nvPicPr>
          <p:cNvPr id="8194" name="Picture 2" descr="C:\Users\андрей\Desktop\презентации\39200330_slide0028_image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74532"/>
            <a:ext cx="3384376" cy="55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4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презентации\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560220" cy="43734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Сова живет в лесу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9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\Desktop\презентации\img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74" r="15243"/>
          <a:stretch/>
        </p:blipFill>
        <p:spPr bwMode="auto">
          <a:xfrm>
            <a:off x="3707904" y="836712"/>
            <a:ext cx="4415991" cy="538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3044929" cy="1202485"/>
          </a:xfrm>
        </p:spPr>
        <p:txBody>
          <a:bodyPr/>
          <a:lstStyle/>
          <a:p>
            <a:r>
              <a:rPr lang="ru-RU" dirty="0" smtClean="0"/>
              <a:t>Дятел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1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дрей\Desktop\презентации\16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8" b="7283"/>
          <a:stretch/>
        </p:blipFill>
        <p:spPr bwMode="auto">
          <a:xfrm>
            <a:off x="2123728" y="1196752"/>
            <a:ext cx="5002494" cy="50249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352" y="764705"/>
            <a:ext cx="6965245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Дятел стучит по дереву</a:t>
            </a:r>
            <a:br>
              <a:rPr lang="ru-RU" dirty="0" smtClean="0"/>
            </a:br>
            <a:r>
              <a:rPr lang="ru-RU" dirty="0" smtClean="0"/>
              <a:t>«Тук-тук-тук»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5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ндрей\Desktop\презентации\5MB_178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048673" cy="604867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965245" cy="1202485"/>
          </a:xfrm>
        </p:spPr>
        <p:txBody>
          <a:bodyPr/>
          <a:lstStyle/>
          <a:p>
            <a:r>
              <a:rPr lang="ru-RU" sz="6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3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презентации\650x521_785273_[www.ArtFile.ru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19" y="1556792"/>
            <a:ext cx="523238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7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презентации\hello_html_33825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194376" cy="55846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Воробьи кричат </a:t>
            </a:r>
            <a:br>
              <a:rPr lang="ru-RU" dirty="0" smtClean="0"/>
            </a:br>
            <a:r>
              <a:rPr lang="ru-RU" dirty="0" smtClean="0"/>
              <a:t>«Чик-чирик»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0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дрей\Desktop\презентации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73" y="1628800"/>
            <a:ext cx="5547737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817582"/>
            <a:ext cx="4856420" cy="1202485"/>
          </a:xfrm>
        </p:spPr>
        <p:txBody>
          <a:bodyPr/>
          <a:lstStyle/>
          <a:p>
            <a:r>
              <a:rPr lang="ru-RU" dirty="0" smtClean="0"/>
              <a:t>Ворона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2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Desktop\презентации\761065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"/>
          <a:stretch/>
        </p:blipFill>
        <p:spPr bwMode="auto">
          <a:xfrm>
            <a:off x="1032075" y="1196752"/>
            <a:ext cx="7143750" cy="49900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Вороны каркают</a:t>
            </a:r>
            <a:br>
              <a:rPr lang="ru-RU" dirty="0" smtClean="0"/>
            </a:br>
            <a:r>
              <a:rPr lang="ru-RU" dirty="0" smtClean="0"/>
              <a:t>«Кар-кар»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презентации\p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32860"/>
            <a:ext cx="5144572" cy="398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4053041" cy="1202485"/>
          </a:xfrm>
        </p:spPr>
        <p:txBody>
          <a:bodyPr/>
          <a:lstStyle/>
          <a:p>
            <a:r>
              <a:rPr lang="ru-RU" dirty="0" smtClean="0"/>
              <a:t>Голубь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5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Голуби воркуют</a:t>
            </a:r>
            <a:br>
              <a:rPr lang="ru-RU" dirty="0" smtClean="0"/>
            </a:br>
            <a:r>
              <a:rPr lang="ru-RU" dirty="0" smtClean="0"/>
              <a:t>«Курлы-курлы»</a:t>
            </a:r>
            <a:endParaRPr lang="ru-RU" dirty="0"/>
          </a:p>
        </p:txBody>
      </p:sp>
      <p:pic>
        <p:nvPicPr>
          <p:cNvPr id="7170" name="Picture 2" descr="C:\Users\андрей\Desktop\презентации\0_3d182_9c83a76d_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r="6044"/>
          <a:stretch/>
        </p:blipFill>
        <p:spPr bwMode="auto">
          <a:xfrm>
            <a:off x="1798988" y="2060848"/>
            <a:ext cx="5358214" cy="41786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дрей\Desktop\презентации\rId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57869"/>
            <a:ext cx="6618312" cy="488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4629105" cy="1202485"/>
          </a:xfrm>
        </p:spPr>
        <p:txBody>
          <a:bodyPr/>
          <a:lstStyle/>
          <a:p>
            <a:r>
              <a:rPr lang="ru-RU" dirty="0" smtClean="0"/>
              <a:t>Синица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1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Синицы любят сало</a:t>
            </a:r>
            <a:endParaRPr lang="ru-RU" dirty="0"/>
          </a:p>
        </p:txBody>
      </p:sp>
      <p:pic>
        <p:nvPicPr>
          <p:cNvPr id="15362" name="Picture 2" descr="C:\Users\андрей\Desktop\презентации\e46c5c97-7d21-4645-a9da-434b5561f4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69184"/>
            <a:ext cx="6142655" cy="4637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86</TotalTime>
  <Words>34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ПТИЦЫ                                 подготовила: Копанова О.А.                                                                                                               воспитатель ГБДОУ детский сад №4                                                                                                      Выборгского района г. Санкт-Петербурга   </vt:lpstr>
      <vt:lpstr>Воробей</vt:lpstr>
      <vt:lpstr>Воробьи кричат  «Чик-чирик»</vt:lpstr>
      <vt:lpstr>Ворона </vt:lpstr>
      <vt:lpstr>Вороны каркают «Кар-кар»</vt:lpstr>
      <vt:lpstr>Голубь </vt:lpstr>
      <vt:lpstr>Голуби воркуют «Курлы-курлы»</vt:lpstr>
      <vt:lpstr>Синица </vt:lpstr>
      <vt:lpstr>Синицы любят сало</vt:lpstr>
      <vt:lpstr>Снегирь </vt:lpstr>
      <vt:lpstr>Снегири прилетают к нам зимой</vt:lpstr>
      <vt:lpstr>Сова </vt:lpstr>
      <vt:lpstr>Сова живет в лесу</vt:lpstr>
      <vt:lpstr>Дятел </vt:lpstr>
      <vt:lpstr>Дятел стучит по дереву «Тук-тук-тук»</vt:lpstr>
      <vt:lpstr>Конец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</dc:title>
  <dc:creator>андрей</dc:creator>
  <cp:lastModifiedBy>андрей</cp:lastModifiedBy>
  <cp:revision>14</cp:revision>
  <dcterms:created xsi:type="dcterms:W3CDTF">2015-09-24T10:48:25Z</dcterms:created>
  <dcterms:modified xsi:type="dcterms:W3CDTF">2015-09-24T19:57:29Z</dcterms:modified>
</cp:coreProperties>
</file>