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56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7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5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2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3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0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0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6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5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0854-F7AF-4970-B0D7-BD70FF296F6C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B2F2-E702-4EFA-ABB1-8E33FF957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9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4456" y="862148"/>
            <a:ext cx="5799909" cy="4415245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Игра задание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«Обведи по </a:t>
            </a:r>
            <a:r>
              <a:rPr lang="ru-RU" sz="3600" dirty="0" smtClean="0">
                <a:solidFill>
                  <a:schemeClr val="tx1"/>
                </a:solidFill>
              </a:rPr>
              <a:t>точкам</a:t>
            </a:r>
            <a:r>
              <a:rPr lang="ru-RU" sz="3600" dirty="0" smtClean="0">
                <a:solidFill>
                  <a:schemeClr val="tx1"/>
                </a:solidFill>
              </a:rPr>
              <a:t>»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871537"/>
            <a:ext cx="7620000" cy="5114925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904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71" y="231864"/>
            <a:ext cx="8225246" cy="6168935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2665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323850"/>
            <a:ext cx="6743700" cy="62103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1984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5829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7175"/>
            <a:ext cx="7620000" cy="63436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821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571500"/>
            <a:ext cx="4286250" cy="5715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168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25" y="209006"/>
            <a:ext cx="7440941" cy="6275193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5710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149" y="235131"/>
            <a:ext cx="5830404" cy="6460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8601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Широкоэкранный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яна</cp:lastModifiedBy>
  <cp:revision>3</cp:revision>
  <dcterms:created xsi:type="dcterms:W3CDTF">2015-10-10T18:51:35Z</dcterms:created>
  <dcterms:modified xsi:type="dcterms:W3CDTF">2015-10-10T18:54:46Z</dcterms:modified>
</cp:coreProperties>
</file>