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23883F-1105-457B-ADF1-AFEF1C16B37D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B7216A-AD80-4411-B29F-3F32A2741C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7216A-AD80-4411-B29F-3F32A2741CD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357158" y="2214554"/>
            <a:ext cx="7772400" cy="1470025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r>
              <a:rPr lang="ru-RU" sz="3600" dirty="0" smtClean="0"/>
              <a:t>Физкультурно-оздоровительный кружок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dirty="0" smtClean="0"/>
              <a:t>            </a:t>
            </a:r>
            <a:r>
              <a:rPr lang="ru-RU" b="1" dirty="0" smtClean="0">
                <a:solidFill>
                  <a:srgbClr val="7030A0"/>
                </a:solidFill>
              </a:rPr>
              <a:t>«Здоровый малыш»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285720" y="1500174"/>
            <a:ext cx="5257808" cy="5143536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Руководитель кружка </a:t>
            </a:r>
            <a:r>
              <a:rPr lang="ru-RU" sz="3200" dirty="0" err="1" smtClean="0"/>
              <a:t>Сагидуллина</a:t>
            </a:r>
            <a:r>
              <a:rPr lang="ru-RU" sz="3200" dirty="0" smtClean="0"/>
              <a:t> </a:t>
            </a:r>
            <a:r>
              <a:rPr lang="ru-RU" sz="3200" dirty="0" err="1" smtClean="0"/>
              <a:t>Расима</a:t>
            </a:r>
            <a:r>
              <a:rPr lang="ru-RU" sz="3200" dirty="0" smtClean="0"/>
              <a:t> </a:t>
            </a:r>
            <a:r>
              <a:rPr lang="ru-RU" sz="3200" dirty="0" err="1" smtClean="0"/>
              <a:t>Ягафаровна</a:t>
            </a:r>
            <a:r>
              <a:rPr lang="ru-RU" sz="3200" dirty="0" smtClean="0"/>
              <a:t>.</a:t>
            </a:r>
            <a:br>
              <a:rPr lang="ru-RU" sz="3200" dirty="0" smtClean="0"/>
            </a:br>
            <a:r>
              <a:rPr lang="ru-RU" sz="3200" dirty="0" smtClean="0"/>
              <a:t>Инструктор по физической культуре</a:t>
            </a:r>
            <a:br>
              <a:rPr lang="ru-RU" sz="3200" dirty="0" smtClean="0"/>
            </a:br>
            <a:r>
              <a:rPr lang="ru-RU" sz="3200" dirty="0" smtClean="0"/>
              <a:t>1 категории</a:t>
            </a:r>
            <a:br>
              <a:rPr lang="ru-RU" sz="3200" dirty="0" smtClean="0"/>
            </a:br>
            <a:r>
              <a:rPr lang="ru-RU" sz="3200" dirty="0" smtClean="0"/>
              <a:t>с высшим образованием 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14" name="Содержимое 13" descr="Xmh2HhBUAT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953185" y="0"/>
            <a:ext cx="3190815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smtClean="0"/>
              <a:t>Основные задачи:</a:t>
            </a:r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dirty="0" smtClean="0"/>
              <a:t>знакомить </a:t>
            </a:r>
            <a:r>
              <a:rPr lang="ru-RU" dirty="0"/>
              <a:t>детей с основами здорового образа жизни и воспитание потребности в нем;</a:t>
            </a:r>
          </a:p>
          <a:p>
            <a:pPr lvl="0"/>
            <a:r>
              <a:rPr lang="ru-RU" dirty="0"/>
              <a:t>формировать у детей </a:t>
            </a:r>
            <a:r>
              <a:rPr lang="ru-RU" dirty="0" err="1"/>
              <a:t>потребностно-деятельностное</a:t>
            </a:r>
            <a:r>
              <a:rPr lang="ru-RU" dirty="0"/>
              <a:t> отношение и интерес  к освоению физической культуры;</a:t>
            </a:r>
          </a:p>
          <a:p>
            <a:pPr lvl="0"/>
            <a:r>
              <a:rPr lang="ru-RU" dirty="0"/>
              <a:t>укреплять функциональные системы организма;</a:t>
            </a:r>
          </a:p>
          <a:p>
            <a:pPr lvl="0"/>
            <a:r>
              <a:rPr lang="ru-RU" dirty="0"/>
              <a:t>создавать оптимальные условия для каждого ребенка в процессе освоения им двигательного опыта.</a:t>
            </a:r>
          </a:p>
          <a:p>
            <a:pPr lvl="0"/>
            <a:r>
              <a:rPr lang="ru-RU" dirty="0"/>
              <a:t>способствовать профилактике заболеваний опорно-двигательного аппарата;</a:t>
            </a:r>
          </a:p>
          <a:p>
            <a:pPr lvl="0"/>
            <a:r>
              <a:rPr lang="ru-RU" dirty="0"/>
              <a:t>развивать координацию движений и ориентировку в пространстве;</a:t>
            </a:r>
          </a:p>
          <a:p>
            <a:pPr lvl="0"/>
            <a:r>
              <a:rPr lang="ru-RU" dirty="0"/>
              <a:t>укреплять мышцы, участвующие в формировании свода стопы;</a:t>
            </a:r>
          </a:p>
          <a:p>
            <a:pPr lvl="0"/>
            <a:r>
              <a:rPr lang="ru-RU" dirty="0"/>
              <a:t>развитие и тренировка всех систем организма путем оптимальных физических нагрузок.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/>
              <a:t>Занятия включают: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u="sng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- </a:t>
            </a:r>
            <a:r>
              <a:rPr lang="ru-RU" dirty="0" smtClean="0"/>
              <a:t>различные виды ходьбы и бега для профилактики и формирование правильной осанки и плоскостопия;</a:t>
            </a:r>
          </a:p>
          <a:p>
            <a:pPr>
              <a:buNone/>
            </a:pPr>
            <a:r>
              <a:rPr lang="ru-RU" b="1" dirty="0" smtClean="0"/>
              <a:t>- </a:t>
            </a:r>
            <a:r>
              <a:rPr lang="ru-RU" dirty="0" smtClean="0"/>
              <a:t>блок физических упражнений направленный на развитие гибкости и подвижности позвоночника, укрепление мышечного тонуса, формирование правильной осанки и нормального свода стопы, укрепление основных дыхательных мышц, расслабление и снятие мышечного и </a:t>
            </a:r>
            <a:r>
              <a:rPr lang="ru-RU" dirty="0" err="1" smtClean="0"/>
              <a:t>психоэмоционального</a:t>
            </a:r>
            <a:r>
              <a:rPr lang="ru-RU" dirty="0" smtClean="0"/>
              <a:t> напряжения, так же включается оздоровительный бег, дыхательная гимнастика, приемы релаксации;</a:t>
            </a:r>
          </a:p>
          <a:p>
            <a:pPr>
              <a:buNone/>
            </a:pPr>
            <a:r>
              <a:rPr lang="ru-RU" dirty="0" smtClean="0"/>
              <a:t> - подвижные игры, которые помогают развитию навыков ходьбы, переступания, бега, прыжков, координации движений.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035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500430" cy="2625323"/>
          </a:xfrm>
        </p:spPr>
      </p:pic>
      <p:pic>
        <p:nvPicPr>
          <p:cNvPr id="5" name="Рисунок 4" descr="IMG_03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38754" y="3929066"/>
            <a:ext cx="3905246" cy="2928934"/>
          </a:xfrm>
          <a:prstGeom prst="rect">
            <a:avLst/>
          </a:prstGeom>
        </p:spPr>
      </p:pic>
      <p:pic>
        <p:nvPicPr>
          <p:cNvPr id="6" name="Рисунок 5" descr="IMG_226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3504" y="0"/>
            <a:ext cx="2214562" cy="3321843"/>
          </a:xfrm>
          <a:prstGeom prst="rect">
            <a:avLst/>
          </a:prstGeom>
        </p:spPr>
      </p:pic>
      <p:pic>
        <p:nvPicPr>
          <p:cNvPr id="7" name="Рисунок 6" descr="IMG_232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58" y="3357562"/>
            <a:ext cx="4357718" cy="29051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000108"/>
            <a:ext cx="8229600" cy="1143000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Наши воспитанники 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и их достижения 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s4smyGt6ZG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8596" y="1714488"/>
            <a:ext cx="3811615" cy="2543180"/>
          </a:xfrm>
        </p:spPr>
      </p:pic>
      <p:pic>
        <p:nvPicPr>
          <p:cNvPr id="5" name="Рисунок 4" descr="победитель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00298" y="3071810"/>
            <a:ext cx="3901440" cy="2868168"/>
          </a:xfrm>
          <a:prstGeom prst="rect">
            <a:avLst/>
          </a:prstGeom>
        </p:spPr>
      </p:pic>
      <p:pic>
        <p:nvPicPr>
          <p:cNvPr id="6" name="Рисунок 5" descr="P206032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11514" y="1285860"/>
            <a:ext cx="2732486" cy="3643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714356"/>
            <a:ext cx="6072230" cy="928694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r>
              <a:rPr lang="ru-RU" sz="7200" b="1" dirty="0" smtClean="0">
                <a:solidFill>
                  <a:srgbClr val="7030A0"/>
                </a:solidFill>
              </a:rPr>
              <a:t>Будьте здоровы </a:t>
            </a:r>
            <a:endParaRPr lang="ru-RU" sz="7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</TotalTime>
  <Words>181</Words>
  <Application>Microsoft Office PowerPoint</Application>
  <PresentationFormat>Экран (4:3)</PresentationFormat>
  <Paragraphs>20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Физкультурно-оздоровительный кружок               «Здоровый малыш»</vt:lpstr>
      <vt:lpstr>Руководитель кружка Сагидуллина Расима Ягафаровна. Инструктор по физической культуре 1 категории с высшим образованием  </vt:lpstr>
      <vt:lpstr>Основные задачи: </vt:lpstr>
      <vt:lpstr>Занятия включают:</vt:lpstr>
      <vt:lpstr>Слайд 5</vt:lpstr>
      <vt:lpstr>Наши воспитанники  и их достижения 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Физкультурно-оздоровительный кружок  «Здоровый малыш»</dc:title>
  <dc:creator>user</dc:creator>
  <cp:lastModifiedBy>user</cp:lastModifiedBy>
  <cp:revision>18</cp:revision>
  <dcterms:created xsi:type="dcterms:W3CDTF">2014-12-14T17:35:02Z</dcterms:created>
  <dcterms:modified xsi:type="dcterms:W3CDTF">2014-12-14T20:51:33Z</dcterms:modified>
</cp:coreProperties>
</file>