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EFC8-A6BE-4229-9C87-FBCC17FD2FB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CBD7-3779-419D-8E61-583FE68B49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EFC8-A6BE-4229-9C87-FBCC17FD2FB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CBD7-3779-419D-8E61-583FE68B4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EFC8-A6BE-4229-9C87-FBCC17FD2FB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CBD7-3779-419D-8E61-583FE68B4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EFC8-A6BE-4229-9C87-FBCC17FD2FB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CBD7-3779-419D-8E61-583FE68B49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EFC8-A6BE-4229-9C87-FBCC17FD2FB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CBD7-3779-419D-8E61-583FE68B4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EFC8-A6BE-4229-9C87-FBCC17FD2FB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CBD7-3779-419D-8E61-583FE68B49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EFC8-A6BE-4229-9C87-FBCC17FD2FB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CBD7-3779-419D-8E61-583FE68B49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EFC8-A6BE-4229-9C87-FBCC17FD2FB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CBD7-3779-419D-8E61-583FE68B4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EFC8-A6BE-4229-9C87-FBCC17FD2FB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CBD7-3779-419D-8E61-583FE68B4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EFC8-A6BE-4229-9C87-FBCC17FD2FB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CBD7-3779-419D-8E61-583FE68B49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9EFC8-A6BE-4229-9C87-FBCC17FD2FB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5CBD7-3779-419D-8E61-583FE68B49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519EFC8-A6BE-4229-9C87-FBCC17FD2FB3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D5CBD7-3779-419D-8E61-583FE68B49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080248"/>
            <a:ext cx="6400800" cy="17777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Воспитатель МАДОУ№3, г. Курганинска, Бреднева Елена Николаевна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201622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Дидактическая игра: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«Что ты знаешь о буром медведе?»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7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87624" y="1628800"/>
            <a:ext cx="6400800" cy="1752600"/>
          </a:xfrm>
        </p:spPr>
        <p:txBody>
          <a:bodyPr>
            <a:noAutofit/>
          </a:bodyPr>
          <a:lstStyle/>
          <a:p>
            <a:r>
              <a:rPr lang="ru-RU" sz="2800" b="1" i="0" dirty="0" smtClean="0">
                <a:solidFill>
                  <a:srgbClr val="FF3300"/>
                </a:solidFill>
                <a:effectLst/>
                <a:latin typeface="Arial Black" pitchFamily="34" charset="0"/>
              </a:rPr>
              <a:t>Зверь активный и большой,</a:t>
            </a:r>
            <a: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800" b="1" i="0" dirty="0" smtClean="0">
                <a:solidFill>
                  <a:srgbClr val="FF3300"/>
                </a:solidFill>
                <a:effectLst/>
                <a:latin typeface="Arial Black" pitchFamily="34" charset="0"/>
              </a:rPr>
              <a:t>Спит он зимней лишь порой.</a:t>
            </a:r>
            <a: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800" b="1" i="0" dirty="0" smtClean="0">
                <a:solidFill>
                  <a:srgbClr val="FF3300"/>
                </a:solidFill>
                <a:effectLst/>
                <a:latin typeface="Arial Black" pitchFamily="34" charset="0"/>
              </a:rPr>
              <a:t>Хищник страшный, но красивый,</a:t>
            </a:r>
            <a: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800" b="1" i="0" dirty="0" smtClean="0">
                <a:solidFill>
                  <a:srgbClr val="FF3300"/>
                </a:solidFill>
                <a:effectLst/>
                <a:latin typeface="Arial Black" pitchFamily="34" charset="0"/>
              </a:rPr>
              <a:t>Лишь в лесу всегда счастливый.</a:t>
            </a:r>
            <a: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800" b="1" i="0" dirty="0" smtClean="0">
                <a:solidFill>
                  <a:srgbClr val="FF3300"/>
                </a:solidFill>
                <a:effectLst/>
                <a:latin typeface="Arial Black" pitchFamily="34" charset="0"/>
              </a:rPr>
              <a:t>Там берлога всегда есть,</a:t>
            </a:r>
            <a: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800" b="1" i="0" dirty="0" smtClean="0">
                <a:solidFill>
                  <a:srgbClr val="FF3300"/>
                </a:solidFill>
                <a:effectLst/>
                <a:latin typeface="Arial Black" pitchFamily="34" charset="0"/>
              </a:rPr>
              <a:t>Знает каждый его здесь.</a:t>
            </a:r>
            <a: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800" b="1" i="0" dirty="0" smtClean="0">
                <a:solidFill>
                  <a:srgbClr val="FF3300"/>
                </a:solidFill>
                <a:effectLst/>
                <a:latin typeface="Arial Black" pitchFamily="34" charset="0"/>
              </a:rPr>
              <a:t>Ну-ка дети, отгадайте,</a:t>
            </a:r>
            <a: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  <a:t/>
            </a:r>
            <a:br>
              <a:rPr lang="ru-RU" sz="2800" b="1" dirty="0" smtClean="0">
                <a:solidFill>
                  <a:srgbClr val="FF3300"/>
                </a:solidFill>
                <a:latin typeface="Arial Black" pitchFamily="34" charset="0"/>
              </a:rPr>
            </a:br>
            <a:r>
              <a:rPr lang="ru-RU" sz="2800" b="1" i="0" dirty="0" smtClean="0">
                <a:solidFill>
                  <a:srgbClr val="FF3300"/>
                </a:solidFill>
                <a:effectLst/>
                <a:latin typeface="Arial Black" pitchFamily="34" charset="0"/>
              </a:rPr>
              <a:t>Зверя смело называйте</a:t>
            </a:r>
            <a:r>
              <a:rPr lang="ru-RU" sz="2800" i="0" dirty="0" smtClean="0">
                <a:solidFill>
                  <a:srgbClr val="FF0000"/>
                </a:solidFill>
                <a:effectLst/>
                <a:latin typeface="Arial Black" pitchFamily="34" charset="0"/>
              </a:rPr>
              <a:t>!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93304" y="620688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latin typeface="Arial Black" pitchFamily="34" charset="0"/>
              </a:rPr>
              <a:t>Загадка</a:t>
            </a:r>
            <a:br>
              <a:rPr lang="ru-RU" b="1" dirty="0" smtClean="0">
                <a:solidFill>
                  <a:srgbClr val="92D050"/>
                </a:solidFill>
                <a:latin typeface="Arial Black" pitchFamily="34" charset="0"/>
              </a:rPr>
            </a:br>
            <a:endParaRPr lang="ru-RU" b="1" dirty="0">
              <a:solidFill>
                <a:srgbClr val="92D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07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9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4285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Бурый медведь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6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10750" cy="736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157592" cy="88235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Чем питается медведь?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0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82"/>
            <a:ext cx="9144000" cy="68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74" y="116632"/>
            <a:ext cx="8501974" cy="79208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Что делает медведь зимой?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4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" b="6978"/>
          <a:stretch/>
        </p:blipFill>
        <p:spPr bwMode="auto">
          <a:xfrm>
            <a:off x="-12612" y="-1"/>
            <a:ext cx="9156612" cy="68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99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37" y="-33620"/>
            <a:ext cx="9159088" cy="699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Список используемых источников: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1.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images.yandex.ru›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2.mamaschool.ru›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3. http://wilddim.ru/touring/7-ku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4. bolshoyvopros.ru</a:t>
            </a: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5.http://www.winwp.net/?base_tag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6.</a:t>
            </a:r>
            <a:r>
              <a:rPr lang="fr-FR" dirty="0" smtClean="0">
                <a:solidFill>
                  <a:srgbClr val="FF0000"/>
                </a:solidFill>
                <a:latin typeface="Arial Black" pitchFamily="34" charset="0"/>
              </a:rPr>
              <a:t> permedu.ru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285241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</TotalTime>
  <Words>48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Дидактическая игра:  «Что ты знаешь о буром медведе?»</vt:lpstr>
      <vt:lpstr>Загадка </vt:lpstr>
      <vt:lpstr>Бурый медведь</vt:lpstr>
      <vt:lpstr>Чем питается медведь?</vt:lpstr>
      <vt:lpstr> Что делает медведь зимой?</vt:lpstr>
      <vt:lpstr>Презентация PowerPoint</vt:lpstr>
      <vt:lpstr>  Список используемых источников: :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</dc:title>
  <dc:creator>Windows User</dc:creator>
  <cp:lastModifiedBy>Windows User</cp:lastModifiedBy>
  <cp:revision>13</cp:revision>
  <dcterms:created xsi:type="dcterms:W3CDTF">2014-04-15T19:35:22Z</dcterms:created>
  <dcterms:modified xsi:type="dcterms:W3CDTF">2015-09-24T23:06:19Z</dcterms:modified>
</cp:coreProperties>
</file>