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0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6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8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4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0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1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0F7D-79FA-4E22-9A0F-69ECAF534004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3CA5-79E6-49D9-80E2-15D4A88F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018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«Найди отличия»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3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80" y="169817"/>
            <a:ext cx="6301639" cy="65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8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195942"/>
            <a:ext cx="6923315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849087"/>
            <a:ext cx="9261566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94" y="313509"/>
            <a:ext cx="6349411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9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" y="470264"/>
            <a:ext cx="10850950" cy="5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35" y="0"/>
            <a:ext cx="971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1" y="243416"/>
            <a:ext cx="9091749" cy="64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9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2" y="228082"/>
            <a:ext cx="8582298" cy="63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6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18" y="313508"/>
            <a:ext cx="5574964" cy="6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04" y="156754"/>
            <a:ext cx="5518192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41" y="91440"/>
            <a:ext cx="9094901" cy="6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4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36117"/>
            <a:ext cx="6296297" cy="67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2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 «Найди отличия»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«Найди отличия»</dc:title>
  <dc:creator>яна</dc:creator>
  <cp:lastModifiedBy>яна</cp:lastModifiedBy>
  <cp:revision>2</cp:revision>
  <dcterms:created xsi:type="dcterms:W3CDTF">2015-10-10T19:11:23Z</dcterms:created>
  <dcterms:modified xsi:type="dcterms:W3CDTF">2015-10-10T19:21:16Z</dcterms:modified>
</cp:coreProperties>
</file>