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37" autoAdjust="0"/>
  </p:normalViewPr>
  <p:slideViewPr>
    <p:cSldViewPr>
      <p:cViewPr varScale="1">
        <p:scale>
          <a:sx n="81" d="100"/>
          <a:sy n="81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464C1E-EBDF-47A2-B808-68AEF339EE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2D8347-C20F-4843-839F-44AB6697D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91872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420888"/>
            <a:ext cx="49530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077072"/>
            <a:ext cx="4755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составлена воспитателем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/с №28 </a:t>
            </a:r>
            <a:r>
              <a:rPr lang="ru-RU" dirty="0" err="1" smtClean="0">
                <a:solidFill>
                  <a:srgbClr val="FF0000"/>
                </a:solidFill>
              </a:rPr>
              <a:t>ст.Темижбекской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Краснодарского края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Кавказского района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Прасол О.А.   2015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032" y="277786"/>
            <a:ext cx="8712968" cy="65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3284984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составлена воспитателем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/с №28 </a:t>
            </a:r>
            <a:r>
              <a:rPr lang="ru-RU" dirty="0" err="1" smtClean="0">
                <a:solidFill>
                  <a:srgbClr val="FF0000"/>
                </a:solidFill>
              </a:rPr>
              <a:t>ст.Темижбекской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Краснодарского края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Кавказского района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Прасол О.А.   2015 Г.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Ах ты Петя простота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Сплоховал немножко 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Не послушался кота 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Выглянул в окошко.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(Петушок золотой гребешок)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bdv2ck5zh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1982" y="1052737"/>
            <a:ext cx="3712466" cy="4320480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20882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В сказке лисонька плутовка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Обманула зайку ловко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Из избушки выгнав прочь.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Плакал зайка день и ночь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Но в беде ему помог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Один смелый петушок.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</a:t>
            </a:r>
            <a:r>
              <a:rPr lang="ru-RU" sz="1600" dirty="0" err="1" smtClean="0">
                <a:solidFill>
                  <a:srgbClr val="00B050"/>
                </a:solidFill>
              </a:rPr>
              <a:t>Заюшкина</a:t>
            </a:r>
            <a:r>
              <a:rPr lang="ru-RU" sz="1600" dirty="0" smtClean="0">
                <a:solidFill>
                  <a:srgbClr val="00B050"/>
                </a:solidFill>
              </a:rPr>
              <a:t> избушка)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5544" y="1772816"/>
            <a:ext cx="5099583" cy="3888432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363272" cy="137308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И мама лук , и папа лук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Редиска самый лучший друг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А помидор немало слёз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Пролил из за его волос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</a:t>
            </a:r>
            <a:r>
              <a:rPr lang="ru-RU" sz="1600" dirty="0" err="1" smtClean="0">
                <a:solidFill>
                  <a:srgbClr val="00B050"/>
                </a:solidFill>
              </a:rPr>
              <a:t>Чиполлино</a:t>
            </a:r>
            <a:r>
              <a:rPr lang="ru-RU" sz="1600" dirty="0" smtClean="0">
                <a:solidFill>
                  <a:srgbClr val="00B050"/>
                </a:solidFill>
              </a:rPr>
              <a:t>)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2895" y="1412776"/>
            <a:ext cx="3024336" cy="40324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73616" cy="13548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Он моторчиком  жужжит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 над улицей кружит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Он летит всё выше , </a:t>
            </a:r>
            <a:r>
              <a:rPr lang="ru-RU" sz="1600" dirty="0" err="1" smtClean="0">
                <a:solidFill>
                  <a:srgbClr val="00B050"/>
                </a:solidFill>
              </a:rPr>
              <a:t>выше</a:t>
            </a: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У него есть дом на крыше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</a:t>
            </a:r>
            <a:r>
              <a:rPr lang="ru-RU" sz="1600" dirty="0" err="1" smtClean="0">
                <a:solidFill>
                  <a:srgbClr val="00B050"/>
                </a:solidFill>
              </a:rPr>
              <a:t>Карлсон</a:t>
            </a:r>
            <a:r>
              <a:rPr lang="ru-RU" sz="1600" dirty="0" smtClean="0">
                <a:solidFill>
                  <a:srgbClr val="00B050"/>
                </a:solidFill>
              </a:rPr>
              <a:t>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7040" y="1556792"/>
            <a:ext cx="5184576" cy="38884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13730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Красна девица  грустна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Ей не нравиться весна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Ей на солнце тяжко!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Слёзы льёт бедняжка!...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(Снегурочка)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snegurochk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2679" y="1052736"/>
            <a:ext cx="3635162" cy="4392488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Избушка чудная – две курьих ноги 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Такая есть в сказке у (Бабы Яги)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55a8b538d1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92896"/>
            <a:ext cx="5463238" cy="4104456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По тропе шагая бодро 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Сами воду носят вёдра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(По щучьему велению)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про Емелю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49488"/>
            <a:ext cx="5369618" cy="3787498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144509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Всех на свете он добрей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Лечит он больных зверей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 однажды бегемот                                                                                                                        Вытащил он из болота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Он известен , знаменит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Это (Доктор Айболит)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охраненное-изображение-2013-12-18_11-53-41.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9658" y="1628799"/>
            <a:ext cx="3290654" cy="4320481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5891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Как то мышка невеличка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На пол сбросила яичко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Плачет баба , плачет дед.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Что за сказка , дай ответ!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(Курочка Ряба)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3010" y="1844824"/>
            <a:ext cx="5376597" cy="4032448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В этом доме без забот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Жили звери, только вот,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Медведь к ним пришёл потом 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Поломал звериный дом.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(Теремок)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zl.ajgnry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060848"/>
            <a:ext cx="5688632" cy="3792421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20882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Хоть он был без рук и ног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Но сбежать из дома смог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Волк и заяц , и медведь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Не смогли за ним поспеть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Но лисичка знает дело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Быстро « </a:t>
            </a:r>
            <a:r>
              <a:rPr lang="ru-RU" sz="1600" dirty="0" err="1" smtClean="0">
                <a:solidFill>
                  <a:srgbClr val="00B050"/>
                </a:solidFill>
              </a:rPr>
              <a:t>Ам</a:t>
            </a:r>
            <a:r>
              <a:rPr lang="ru-RU" sz="1600" dirty="0" smtClean="0">
                <a:solidFill>
                  <a:srgbClr val="00B050"/>
                </a:solidFill>
              </a:rPr>
              <a:t> « его и съела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(Колобок)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8b103b8c_resizedScaled_817to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969097"/>
            <a:ext cx="5083820" cy="3689970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58911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Трудно бабушке и деду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Репу вытащить к обеду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Внучка, жучка ,даже кошка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Помогали им немножко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Кто ещё пришёл на грядку?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Отгадай - </a:t>
            </a:r>
            <a:r>
              <a:rPr lang="ru-RU" sz="1600" dirty="0" err="1" smtClean="0">
                <a:solidFill>
                  <a:srgbClr val="00B050"/>
                </a:solidFill>
              </a:rPr>
              <a:t>ка</a:t>
            </a:r>
            <a:r>
              <a:rPr lang="ru-RU" sz="1600" dirty="0" smtClean="0">
                <a:solidFill>
                  <a:srgbClr val="00B050"/>
                </a:solidFill>
              </a:rPr>
              <a:t> – ты загадку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(Мышка из сказки Репка)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687474703a2f2f63726f7374692e72752f7061747465726e732f30302f30322f38362f643136393065636133362f707265766965772e6a7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5820405" cy="3891097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130108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Но сестричка , хоть мала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Всё же малыша спасла.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Что за птицы в сказке были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 кому они служили?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(Гуси лебеди и баба Яга)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gu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2227" y="2204864"/>
            <a:ext cx="5391692" cy="3888432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Колотил да колотил по тарелке носом –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Ничего не  проглотил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 остался с носом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(Лиса и журавль)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dom-krasnogo-juravlya-39045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204864"/>
            <a:ext cx="5310350" cy="3722208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Нос не в свои дела суёт 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Носом перед сном клюёт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Зато один весёлый нос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Папаша Карло нам принёс 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(Буратино)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8712" y="2204864"/>
            <a:ext cx="5402079" cy="3816424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</TotalTime>
  <Words>112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Всех на свете он добрей  Лечит он больных зверей  И однажды бегемот                                                                                                                        Вытащил он из болота . Он известен , знаменит  Это (Доктор Айболит)</vt:lpstr>
      <vt:lpstr>Как то мышка невеличка  На пол сбросила яичко . Плачет баба , плачет дед. Что за сказка , дай ответ! (Курочка Ряба)</vt:lpstr>
      <vt:lpstr>В этом доме без забот  Жили звери, только вот, Медведь к ним пришёл потом , Поломал звериный дом. (Теремок)</vt:lpstr>
      <vt:lpstr>Хоть он был без рук и ног Но сбежать из дома смог Волк и заяц , и медведь  Не смогли за ним поспеть . Но лисичка знает дело Быстро « Ам « его и съела (Колобок) </vt:lpstr>
      <vt:lpstr>Трудно бабушке и деду  Репу вытащить к обеду  Внучка, жучка ,даже кошка Помогали им немножко Кто ещё пришёл на грядку? Отгадай - ка – ты загадку . (Мышка из сказки Репка)</vt:lpstr>
      <vt:lpstr>Но сестричка , хоть мала Всё же малыша спасла. Что за птицы в сказке были И кому они служили? (Гуси лебеди и баба Яга)</vt:lpstr>
      <vt:lpstr>Колотил да колотил по тарелке носом –  Ничего не  проглотил  И остался с носом . (Лиса и журавль)</vt:lpstr>
      <vt:lpstr>Нос не в свои дела суёт , Носом перед сном клюёт Зато один весёлый нос  Папаша Карло нам принёс . (Буратино)</vt:lpstr>
      <vt:lpstr>Ах ты Петя простота . Сплоховал немножко , Не послушался кота , Выглянул в окошко. (Петушок золотой гребешок)</vt:lpstr>
      <vt:lpstr>В сказке лисонька плутовка  Обманула зайку ловко . Из избушки выгнав прочь. Плакал зайка день и ночь  Но в беде ему помог  Один смелый петушок. (Заюшкина избушка) </vt:lpstr>
      <vt:lpstr>И мама лук , и папа лук  Редиска самый лучший друг А помидор немало слёз  Пролил из за его волос . (Чиполлино) </vt:lpstr>
      <vt:lpstr>Он моторчиком  жужжит  И над улицей кружит  Он летит всё выше , выше У него есть дом на крыше . (Карлсон)</vt:lpstr>
      <vt:lpstr>Красна девица  грустна  Ей не нравиться весна Ей на солнце тяжко! Слёзы льёт бедняжка!... (Снегурочка)</vt:lpstr>
      <vt:lpstr>Избушка чудная – две курьих ноги , Такая есть в сказке у (Бабы Яги)</vt:lpstr>
      <vt:lpstr>По тропе шагая бодро , Сами воду носят вёдра . (По щучьему велению)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13</cp:revision>
  <dcterms:created xsi:type="dcterms:W3CDTF">2015-09-05T20:39:08Z</dcterms:created>
  <dcterms:modified xsi:type="dcterms:W3CDTF">2015-10-07T17:09:20Z</dcterms:modified>
</cp:coreProperties>
</file>