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02" r:id="rId4"/>
    <p:sldId id="280" r:id="rId5"/>
    <p:sldId id="262" r:id="rId6"/>
    <p:sldId id="265" r:id="rId7"/>
    <p:sldId id="303" r:id="rId8"/>
    <p:sldId id="266" r:id="rId9"/>
    <p:sldId id="268" r:id="rId10"/>
    <p:sldId id="288" r:id="rId11"/>
    <p:sldId id="269" r:id="rId12"/>
    <p:sldId id="297" r:id="rId13"/>
    <p:sldId id="279" r:id="rId14"/>
    <p:sldId id="290" r:id="rId15"/>
    <p:sldId id="291" r:id="rId16"/>
    <p:sldId id="292" r:id="rId17"/>
    <p:sldId id="293" r:id="rId18"/>
    <p:sldId id="294" r:id="rId19"/>
    <p:sldId id="298" r:id="rId20"/>
    <p:sldId id="270" r:id="rId21"/>
    <p:sldId id="271" r:id="rId22"/>
    <p:sldId id="272" r:id="rId23"/>
    <p:sldId id="301" r:id="rId24"/>
    <p:sldId id="273" r:id="rId25"/>
    <p:sldId id="275" r:id="rId26"/>
    <p:sldId id="276" r:id="rId27"/>
    <p:sldId id="277" r:id="rId28"/>
    <p:sldId id="299" r:id="rId29"/>
    <p:sldId id="295" r:id="rId30"/>
    <p:sldId id="296" r:id="rId31"/>
    <p:sldId id="300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6984776" cy="109436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дошкольное учреждение детский сад №12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структурное подразделение «Березка»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7344816" cy="416506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Краткосрочный проект «Волшебная пуговица».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Воспитатели: Карманова Г.В. </a:t>
            </a:r>
            <a:r>
              <a:rPr lang="ru-RU" b="1" i="1" dirty="0" err="1" smtClean="0">
                <a:solidFill>
                  <a:srgbClr val="002060"/>
                </a:solidFill>
              </a:rPr>
              <a:t>Таепова</a:t>
            </a:r>
            <a:r>
              <a:rPr lang="ru-RU" b="1" i="1" dirty="0" smtClean="0">
                <a:solidFill>
                  <a:srgbClr val="002060"/>
                </a:solidFill>
              </a:rPr>
              <a:t> Р.Х.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0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Работы родителей: «Массажные коврики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для профилактики плоскостопия».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роект-пуговицы\IMG_05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7209"/>
            <a:ext cx="3744416" cy="3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Проект-пуговицы\IMG_0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208"/>
            <a:ext cx="4104456" cy="38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02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Андрея О. и семья </a:t>
            </a:r>
            <a:r>
              <a:rPr lang="ru-RU" dirty="0" err="1" smtClean="0">
                <a:solidFill>
                  <a:srgbClr val="002060"/>
                </a:solidFill>
              </a:rPr>
              <a:t>Дарины</a:t>
            </a:r>
            <a:r>
              <a:rPr lang="ru-RU" dirty="0" smtClean="0">
                <a:solidFill>
                  <a:srgbClr val="002060"/>
                </a:solidFill>
              </a:rPr>
              <a:t> 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проект\DSC010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прект\DSC010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24847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Браслеты.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234" y="1857364"/>
            <a:ext cx="4429684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4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71477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93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проект\DSC010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34146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ДЕТСКИЙ САД1\проект\DSC010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40324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Дидактическая игра: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«Запомни и повтори»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26" y="2492896"/>
            <a:ext cx="4014789" cy="39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463 —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528392" cy="19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ДЕТСКИЙ САД1\Новая папка (2)\DSC004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528392" cy="18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52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Дидактическая игра 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«Подбери листья к дереву»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85926"/>
            <a:ext cx="39604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ДЕТСКИЙ САД1\Новая папка (2)\DSC004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1" y="1844824"/>
            <a:ext cx="41358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86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Пуговичные узоры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4320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ДЕТСКИЙ САД1\Новая папка (2)\DSC004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54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КИЙ САД1\Новая папка (2)\DSC004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04456" cy="42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4104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824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КИЙ САД1\Новая папка (2)\DSC004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10275" cy="50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10445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4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«Чудо- дерево».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роект-пуговицы\IMG_04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9604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Проект-пуговицы\IMG_04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39604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8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332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	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286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Образовательная деятельность в режимных моментах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Лепка «Чудо пуговки»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прект\DSC011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38884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прект\DSC011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6812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прект\DSC011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888432" cy="23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7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-пуговицы\IMG_0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1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Художественно-эстетическое развитие. Рисование на тему: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«Такие разные пуговицы»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роект-пуговицы\IMG_04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4248472" cy="42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прект\DSC011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000240"/>
            <a:ext cx="3931332" cy="42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92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кт\DSC011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6724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прект\DSC011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357298"/>
            <a:ext cx="4320481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прект\DSC011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439248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30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1784"/>
            <a:ext cx="8858280" cy="1658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Образовательная деятельность в режимных моментах «Художественно – эстетическое  развитие»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Аппликация 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«Рыбки в аквариуме».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Проект-пуговицы\IMG_04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248472" cy="41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роект-пуговицы\IMG_04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104456" cy="40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077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Художественно-эстетическое развитие . Лепка на тему:« Вот поезд наш мчится,  колеса стучат»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1\Desktop\Новая папка\проект\DSC010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00306"/>
            <a:ext cx="4286280" cy="41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прект\DSC011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43212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47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0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Заключительный этап – трансляция проекта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	Фотовыставка </a:t>
            </a:r>
            <a:r>
              <a:rPr lang="ru-RU" sz="2400" dirty="0">
                <a:solidFill>
                  <a:srgbClr val="002060"/>
                </a:solidFill>
              </a:rPr>
              <a:t>режимных моментов в ходе проведения проекта.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	Смотр </a:t>
            </a:r>
            <a:r>
              <a:rPr lang="ru-RU" sz="2400" dirty="0">
                <a:solidFill>
                  <a:srgbClr val="002060"/>
                </a:solidFill>
              </a:rPr>
              <a:t>массажных ковриков.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	Оформление </a:t>
            </a:r>
            <a:r>
              <a:rPr lang="ru-RU" sz="2400" dirty="0">
                <a:solidFill>
                  <a:srgbClr val="002060"/>
                </a:solidFill>
              </a:rPr>
              <a:t>мини – музея «Волшебная пуговица».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	Презентация проекта</a:t>
            </a:r>
            <a:endParaRPr lang="ru-RU" sz="24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	Выставка </a:t>
            </a:r>
            <a:r>
              <a:rPr lang="ru-RU" sz="2400" dirty="0">
                <a:solidFill>
                  <a:srgbClr val="002060"/>
                </a:solidFill>
              </a:rPr>
              <a:t>поделок совместной деятельности родителей и детей  (фоторамки, волшебный мешочек, панно, сумочки и браслеты т. д.)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73919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</a:rPr>
              <a:t>Ожидаемый </a:t>
            </a:r>
            <a:r>
              <a:rPr lang="ru-RU" sz="3200" dirty="0">
                <a:solidFill>
                  <a:srgbClr val="002060"/>
                </a:solidFill>
              </a:rPr>
              <a:t>результат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Развитие познавательных и  творческих способностей детей.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Проявление самостоятельной активности детей.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 - Улучшение </a:t>
            </a:r>
            <a:r>
              <a:rPr lang="ru-RU" sz="2800" dirty="0">
                <a:solidFill>
                  <a:srgbClr val="002060"/>
                </a:solidFill>
              </a:rPr>
              <a:t>работы по взаимодействию с родителями, активизация родителей как </a:t>
            </a:r>
            <a:r>
              <a:rPr lang="ru-RU" sz="2800" dirty="0" smtClean="0">
                <a:solidFill>
                  <a:srgbClr val="002060"/>
                </a:solidFill>
              </a:rPr>
              <a:t>участников проекта. 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- Позитивное отношение к миру на основе эмоционально – чувственного опыта.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im2-tub-ru.yandex.net/i?id=764c475cf44b843d5f8d82429c2e51c4-118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988" y="5500702"/>
            <a:ext cx="3885012" cy="1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84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ДЕТСКИЙ САД1\Новая папка (2)\DSC004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8208912" cy="47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Мини – музей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352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КИЙ САД1\Новая папка (2)\DSC004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608512" cy="50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ДЕТСКИЙ САД1\Новая папка (2)\DSC00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164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81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ac9de39-c715-11e2-9833-0017317feee3-400x400.jpeg"/>
          <p:cNvPicPr>
            <a:picLocks noChangeAspect="1"/>
          </p:cNvPicPr>
          <p:nvPr/>
        </p:nvPicPr>
        <p:blipFill>
          <a:blip r:embed="rId2" cstate="screen"/>
          <a:srcRect l="17010" t="26460" r="16841" b="4079"/>
          <a:stretch>
            <a:fillRect/>
          </a:stretch>
        </p:blipFill>
        <p:spPr>
          <a:xfrm>
            <a:off x="1691680" y="692696"/>
            <a:ext cx="5616624" cy="58978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Наши гости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Новая папка (2)\DSC004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4536504" cy="47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5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032448" cy="469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6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ЕТСКИЙ САД1\Новая папка (2)\DSC00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Новая папка (2)\DSC004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48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59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58417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0-tub-ru.yandex.net/i?id=8300587e56294f14cadec87ad5dc44a3-131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104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2-tub-ru.yandex.net/i?id=764c475cf44b843d5f8d82429c2e51c4-118-144&amp;n=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43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Тип проекта :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Исследовательско -творческий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5720" y="2590800"/>
            <a:ext cx="4143404" cy="3447288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Продолжительность: Краткосрочный (3 недели)</a:t>
            </a:r>
          </a:p>
          <a:p>
            <a:r>
              <a:rPr lang="ru-RU" dirty="0" smtClean="0"/>
              <a:t>По количеству участников: групповой (дети, родители, педагоги)</a:t>
            </a:r>
            <a:endParaRPr lang="ru-RU" dirty="0"/>
          </a:p>
          <a:p>
            <a:r>
              <a:rPr lang="ru-RU" dirty="0" smtClean="0"/>
              <a:t>Предмет исследования: Пуговицы.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2-tub-ru.yandex.net/i?id=b259652666369413077dfa35bda98d73-06-144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71744"/>
            <a:ext cx="3960440" cy="371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4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9831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Привлечь родителей и детей к совместному продуктивному творчеству.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Цель проекта: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41242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</a:rPr>
              <a:t>Задачи</a:t>
            </a:r>
            <a:r>
              <a:rPr lang="ru-RU" sz="3200" i="1" dirty="0" smtClean="0">
                <a:solidFill>
                  <a:srgbClr val="002060"/>
                </a:solidFill>
              </a:rPr>
              <a:t>:</a:t>
            </a:r>
          </a:p>
          <a:p>
            <a:pPr lvl="0" algn="just"/>
            <a:r>
              <a:rPr lang="ru-RU" sz="2400" i="1" dirty="0" smtClean="0">
                <a:solidFill>
                  <a:srgbClr val="002060"/>
                </a:solidFill>
              </a:rPr>
              <a:t>Расширять кругозор посредством приобщения к накопленному человеческому опыту познания мира.</a:t>
            </a:r>
            <a:endParaRPr lang="ru-RU" sz="2400" i="1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Познакомить детей с историей пуговицы, её видами и классификацией, расширить знания детей об окружающем </a:t>
            </a:r>
            <a:r>
              <a:rPr lang="ru-RU" sz="2400" dirty="0" smtClean="0">
                <a:solidFill>
                  <a:srgbClr val="002060"/>
                </a:solidFill>
              </a:rPr>
              <a:t>мире;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Развивать воображение детей и родителей, творчество,  интерес к коллекционированию; развивать мелкую моторику кистей рук, познавательную активность, фантазию, коммуникативные навыки.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Воспитывать усидчивость, умение работать в коллективе, прививать бережное отношение к чужому труду и поделкам.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2231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Подготовительный этап: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783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Информационный лист для родителей о начале проекта;</a:t>
            </a: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Совместно </a:t>
            </a:r>
            <a:r>
              <a:rPr lang="ru-RU" sz="2400" dirty="0">
                <a:solidFill>
                  <a:srgbClr val="002060"/>
                </a:solidFill>
              </a:rPr>
              <a:t>с родителями заготовка пуговиц для проекта;</a:t>
            </a: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Создание </a:t>
            </a:r>
            <a:r>
              <a:rPr lang="ru-RU" sz="2400" dirty="0">
                <a:solidFill>
                  <a:srgbClr val="002060"/>
                </a:solidFill>
              </a:rPr>
              <a:t>в группе коллекции </a:t>
            </a:r>
            <a:r>
              <a:rPr lang="ru-RU" sz="2400" dirty="0" smtClean="0">
                <a:solidFill>
                  <a:srgbClr val="002060"/>
                </a:solidFill>
              </a:rPr>
              <a:t>«Волшебные пуговицы»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Подбор </a:t>
            </a:r>
            <a:r>
              <a:rPr lang="ru-RU" sz="2400" dirty="0">
                <a:solidFill>
                  <a:srgbClr val="002060"/>
                </a:solidFill>
              </a:rPr>
              <a:t>иллюстративного, </a:t>
            </a:r>
            <a:r>
              <a:rPr lang="ru-RU" sz="2400" dirty="0" smtClean="0">
                <a:solidFill>
                  <a:srgbClr val="002060"/>
                </a:solidFill>
              </a:rPr>
              <a:t>художественного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материала;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endParaRPr lang="ru-RU" sz="2400" dirty="0" smtClean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Составление </a:t>
            </a:r>
            <a:r>
              <a:rPr lang="ru-RU" sz="2400" dirty="0">
                <a:solidFill>
                  <a:srgbClr val="002060"/>
                </a:solidFill>
              </a:rPr>
              <a:t>конспектов тематических занятий по разным разделам программы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00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Основной этап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НОД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Работа с родителями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Работа с детьми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Совместная деятельность взрослых и детей 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коллекции «Пуговица - волшебница».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Фото\DSC010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66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Совместная деятельность родителей  </a:t>
            </a:r>
            <a:r>
              <a:rPr lang="ru-RU" dirty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ДЕТСКИЙ САД1\проект\DSC010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01" y="2564904"/>
            <a:ext cx="38884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ДЕТСКИЙ САД1\проект\DSC010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104456" cy="41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5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</TotalTime>
  <Words>378</Words>
  <Application>Microsoft Office PowerPoint</Application>
  <PresentationFormat>Экран (4:3)</PresentationFormat>
  <Paragraphs>64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Муниципальное бюджетное дошкольное учреждение детский сад №12 структурное подразделение «Березка»  </vt:lpstr>
      <vt:lpstr>Актуальность</vt:lpstr>
      <vt:lpstr>Слайд 3</vt:lpstr>
      <vt:lpstr>Тип проекта :  Исследовательско -творческий</vt:lpstr>
      <vt:lpstr>Цель проекта:</vt:lpstr>
      <vt:lpstr>Подготовительный этап:</vt:lpstr>
      <vt:lpstr>Слайд 7</vt:lpstr>
      <vt:lpstr>Создание коллекции «Пуговица - волшебница».</vt:lpstr>
      <vt:lpstr> Совместная деятельность родителей  и детей</vt:lpstr>
      <vt:lpstr>Работы родителей: «Массажные коврики для профилактики плоскостопия».</vt:lpstr>
      <vt:lpstr>Семья Андрея О. и семья Дарины З.</vt:lpstr>
      <vt:lpstr>Браслеты.</vt:lpstr>
      <vt:lpstr>Слайд 13</vt:lpstr>
      <vt:lpstr>Дидактическая игра: «Запомни и повтори»</vt:lpstr>
      <vt:lpstr>Дидактическая игра : «Подбери листья к дереву»</vt:lpstr>
      <vt:lpstr>Пуговичные узоры</vt:lpstr>
      <vt:lpstr>Слайд 17</vt:lpstr>
      <vt:lpstr>Слайд 18</vt:lpstr>
      <vt:lpstr>«Чудо- дерево».</vt:lpstr>
      <vt:lpstr>Образовательная деятельность в режимных моментах  Лепка «Чудо пуговки»</vt:lpstr>
      <vt:lpstr>Слайд 21</vt:lpstr>
      <vt:lpstr>Художественно-эстетическое развитие. Рисование на тему:  «Такие разные пуговицы»</vt:lpstr>
      <vt:lpstr>Слайд 23</vt:lpstr>
      <vt:lpstr>Образовательная деятельность в режимных моментах «Художественно – эстетическое  развитие» Аппликация : «Рыбки в аквариуме».</vt:lpstr>
      <vt:lpstr> Художественно-эстетическое развитие . Лепка на тему:« Вот поезд наш мчится,  колеса стучат»</vt:lpstr>
      <vt:lpstr>Слайд 26</vt:lpstr>
      <vt:lpstr>Слайд 27</vt:lpstr>
      <vt:lpstr>Мини – музей</vt:lpstr>
      <vt:lpstr>Слайд 29</vt:lpstr>
      <vt:lpstr>Наши гости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«Волшебные пуговицы».</dc:title>
  <dc:creator>1</dc:creator>
  <cp:lastModifiedBy>Ahmet</cp:lastModifiedBy>
  <cp:revision>114</cp:revision>
  <dcterms:created xsi:type="dcterms:W3CDTF">2015-02-14T04:05:47Z</dcterms:created>
  <dcterms:modified xsi:type="dcterms:W3CDTF">2015-10-05T18:36:08Z</dcterms:modified>
</cp:coreProperties>
</file>