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FFFFFF"/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3" autoAdjust="0"/>
    <p:restoredTop sz="94660"/>
  </p:normalViewPr>
  <p:slideViewPr>
    <p:cSldViewPr>
      <p:cViewPr varScale="1">
        <p:scale>
          <a:sx n="50" d="100"/>
          <a:sy n="50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19442-EF65-417B-BCB9-13A854D431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914C3B-738D-4D7E-BFA8-C41522E98052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Языковые способности дошкольников</a:t>
          </a:r>
          <a:endParaRPr lang="ru-RU" sz="3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1862CF03-E47A-463D-B78C-E7D49E55D886}" type="parTrans" cxnId="{160BA880-B01F-40ED-870E-204997DD1C3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BD9EE57-2660-4710-9629-9143EB534EDD}" type="sibTrans" cxnId="{160BA880-B01F-40ED-870E-204997DD1C32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8A18D4A-5C86-4C69-AD54-E269EC9837D0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СВЯЗНАЯ РЕЧЬ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945BAB6-E165-4F76-A8F5-743C01693DDA}" type="parTrans" cxnId="{9E02AA37-62AD-429F-9362-A8CD52B13C5C}">
      <dgm:prSet/>
      <dgm:spPr/>
      <dgm:t>
        <a:bodyPr/>
        <a:lstStyle/>
        <a:p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188803F-5E79-4ADF-8A3C-9454270F9B8A}" type="sibTrans" cxnId="{9E02AA37-62AD-429F-9362-A8CD52B13C5C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1109264-8ADE-444C-B5DF-929841A8A55F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ГРАММАТИЧЕСКИ ПРАВИЛЬНАЯ РЕЧЬ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A9F1DB1-2EA7-47E1-9788-D55733E4004B}" type="parTrans" cxnId="{13002B5F-3E73-4EFB-B9E4-2804007BB56F}">
      <dgm:prSet/>
      <dgm:spPr/>
      <dgm:t>
        <a:bodyPr/>
        <a:lstStyle/>
        <a:p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981CBE22-46BB-4ED6-B0C4-4A9FE9BE21B1}" type="sibTrans" cxnId="{13002B5F-3E73-4EFB-B9E4-2804007BB56F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222D5F-1FD0-4E5A-85CA-AB2B1D6D0DE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ЗВУКОВАЯ КУЛЬТУРА РЕЧИ 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E1E6CA-3399-4D96-99FB-9B61691D18ED}" type="parTrans" cxnId="{7C697C60-7EEC-4456-9B6F-4CB63D785493}">
      <dgm:prSet/>
      <dgm:spPr/>
      <dgm:t>
        <a:bodyPr/>
        <a:lstStyle/>
        <a:p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AFD234F-8034-4A02-B2C8-02F089100E36}" type="sibTrans" cxnId="{7C697C60-7EEC-4456-9B6F-4CB63D785493}">
      <dgm:prSet/>
      <dgm:spPr/>
      <dgm:t>
        <a:bodyPr/>
        <a:lstStyle/>
        <a:p>
          <a:endParaRPr lang="ru-RU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C89CBA0-A6F8-437D-BAE6-973FA1A73EC6}" type="pres">
      <dgm:prSet presAssocID="{F5419442-EF65-417B-BCB9-13A854D431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F532A56-8C40-4B6A-8B74-1CB90EF5DF05}" type="pres">
      <dgm:prSet presAssocID="{C9914C3B-738D-4D7E-BFA8-C41522E98052}" presName="hierRoot1" presStyleCnt="0">
        <dgm:presLayoutVars>
          <dgm:hierBranch val="init"/>
        </dgm:presLayoutVars>
      </dgm:prSet>
      <dgm:spPr/>
    </dgm:pt>
    <dgm:pt modelId="{357A5A26-18F6-4A34-97BF-DAB25AEA3D23}" type="pres">
      <dgm:prSet presAssocID="{C9914C3B-738D-4D7E-BFA8-C41522E98052}" presName="rootComposite1" presStyleCnt="0"/>
      <dgm:spPr/>
    </dgm:pt>
    <dgm:pt modelId="{AE4AF25F-0D23-4381-B7CD-A0405454C32C}" type="pres">
      <dgm:prSet presAssocID="{C9914C3B-738D-4D7E-BFA8-C41522E98052}" presName="rootText1" presStyleLbl="node0" presStyleIdx="0" presStyleCnt="1" custScaleX="213405" custScaleY="225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35EDBA-B595-4234-9570-1CB5D37E9D05}" type="pres">
      <dgm:prSet presAssocID="{C9914C3B-738D-4D7E-BFA8-C41522E980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0A90222-65F5-4015-88C7-4CB3EDCD211F}" type="pres">
      <dgm:prSet presAssocID="{C9914C3B-738D-4D7E-BFA8-C41522E98052}" presName="hierChild2" presStyleCnt="0"/>
      <dgm:spPr/>
    </dgm:pt>
    <dgm:pt modelId="{B88D4DC2-FE9B-4FA1-9794-8C2DD469D498}" type="pres">
      <dgm:prSet presAssocID="{A945BAB6-E165-4F76-A8F5-743C01693DD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F296C54-7789-47A2-889E-4713DB24FE7C}" type="pres">
      <dgm:prSet presAssocID="{D8A18D4A-5C86-4C69-AD54-E269EC9837D0}" presName="hierRoot2" presStyleCnt="0">
        <dgm:presLayoutVars>
          <dgm:hierBranch val="init"/>
        </dgm:presLayoutVars>
      </dgm:prSet>
      <dgm:spPr/>
    </dgm:pt>
    <dgm:pt modelId="{33A39601-34E3-4260-924D-CFBB3BBF3660}" type="pres">
      <dgm:prSet presAssocID="{D8A18D4A-5C86-4C69-AD54-E269EC9837D0}" presName="rootComposite" presStyleCnt="0"/>
      <dgm:spPr/>
    </dgm:pt>
    <dgm:pt modelId="{A0DA5391-6D27-4745-8DFE-9D782F4F16DC}" type="pres">
      <dgm:prSet presAssocID="{D8A18D4A-5C86-4C69-AD54-E269EC9837D0}" presName="rootText" presStyleLbl="node2" presStyleIdx="0" presStyleCnt="3" custScaleX="122541" custScaleY="166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F4CE62-665E-4C66-8D94-4BB6D2A45F84}" type="pres">
      <dgm:prSet presAssocID="{D8A18D4A-5C86-4C69-AD54-E269EC9837D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E2217DB-E441-4DAB-A705-79D22222B86C}" type="pres">
      <dgm:prSet presAssocID="{D8A18D4A-5C86-4C69-AD54-E269EC9837D0}" presName="hierChild4" presStyleCnt="0"/>
      <dgm:spPr/>
    </dgm:pt>
    <dgm:pt modelId="{CBF15ADA-F5B9-487E-BC4C-B121AF0C58E4}" type="pres">
      <dgm:prSet presAssocID="{D8A18D4A-5C86-4C69-AD54-E269EC9837D0}" presName="hierChild5" presStyleCnt="0"/>
      <dgm:spPr/>
    </dgm:pt>
    <dgm:pt modelId="{67FE58C0-D2C6-4352-B602-D4329B7FD7A4}" type="pres">
      <dgm:prSet presAssocID="{CA9F1DB1-2EA7-47E1-9788-D55733E4004B}" presName="Name37" presStyleLbl="parChTrans1D2" presStyleIdx="1" presStyleCnt="3"/>
      <dgm:spPr/>
      <dgm:t>
        <a:bodyPr/>
        <a:lstStyle/>
        <a:p>
          <a:endParaRPr lang="ru-RU"/>
        </a:p>
      </dgm:t>
    </dgm:pt>
    <dgm:pt modelId="{7B95355D-9369-453F-91AA-191F404359F4}" type="pres">
      <dgm:prSet presAssocID="{E1109264-8ADE-444C-B5DF-929841A8A55F}" presName="hierRoot2" presStyleCnt="0">
        <dgm:presLayoutVars>
          <dgm:hierBranch val="init"/>
        </dgm:presLayoutVars>
      </dgm:prSet>
      <dgm:spPr/>
    </dgm:pt>
    <dgm:pt modelId="{B2EA30F8-338D-47C9-B2B6-F75B824F0C15}" type="pres">
      <dgm:prSet presAssocID="{E1109264-8ADE-444C-B5DF-929841A8A55F}" presName="rootComposite" presStyleCnt="0"/>
      <dgm:spPr/>
    </dgm:pt>
    <dgm:pt modelId="{638A22BC-B6D3-4355-BA59-554A2ECB47AC}" type="pres">
      <dgm:prSet presAssocID="{E1109264-8ADE-444C-B5DF-929841A8A55F}" presName="rootText" presStyleLbl="node2" presStyleIdx="1" presStyleCnt="3" custScaleX="154893" custScaleY="165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65F1A0-E6C6-41BA-A549-C6D4C929B3ED}" type="pres">
      <dgm:prSet presAssocID="{E1109264-8ADE-444C-B5DF-929841A8A55F}" presName="rootConnector" presStyleLbl="node2" presStyleIdx="1" presStyleCnt="3"/>
      <dgm:spPr/>
      <dgm:t>
        <a:bodyPr/>
        <a:lstStyle/>
        <a:p>
          <a:endParaRPr lang="ru-RU"/>
        </a:p>
      </dgm:t>
    </dgm:pt>
    <dgm:pt modelId="{FBA52ACE-3A78-4999-8029-125A412FF605}" type="pres">
      <dgm:prSet presAssocID="{E1109264-8ADE-444C-B5DF-929841A8A55F}" presName="hierChild4" presStyleCnt="0"/>
      <dgm:spPr/>
    </dgm:pt>
    <dgm:pt modelId="{81476498-1644-44EC-B0DF-A49C34BA11F8}" type="pres">
      <dgm:prSet presAssocID="{E1109264-8ADE-444C-B5DF-929841A8A55F}" presName="hierChild5" presStyleCnt="0"/>
      <dgm:spPr/>
    </dgm:pt>
    <dgm:pt modelId="{9DB10F65-4FE4-4532-B512-276136E858C0}" type="pres">
      <dgm:prSet presAssocID="{38E1E6CA-3399-4D96-99FB-9B61691D18E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2927CAD-D93A-4BBA-B02F-9D13690C07EB}" type="pres">
      <dgm:prSet presAssocID="{25222D5F-1FD0-4E5A-85CA-AB2B1D6D0DE3}" presName="hierRoot2" presStyleCnt="0">
        <dgm:presLayoutVars>
          <dgm:hierBranch val="init"/>
        </dgm:presLayoutVars>
      </dgm:prSet>
      <dgm:spPr/>
    </dgm:pt>
    <dgm:pt modelId="{C9800C0C-252E-45F6-BEC7-3B8649A4088E}" type="pres">
      <dgm:prSet presAssocID="{25222D5F-1FD0-4E5A-85CA-AB2B1D6D0DE3}" presName="rootComposite" presStyleCnt="0"/>
      <dgm:spPr/>
    </dgm:pt>
    <dgm:pt modelId="{D26E5FCA-2534-40B9-9454-E7A725DA973A}" type="pres">
      <dgm:prSet presAssocID="{25222D5F-1FD0-4E5A-85CA-AB2B1D6D0DE3}" presName="rootText" presStyleLbl="node2" presStyleIdx="2" presStyleCnt="3" custScaleX="122243" custScaleY="165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43B6D-DCA6-4509-A2DA-8087F21872ED}" type="pres">
      <dgm:prSet presAssocID="{25222D5F-1FD0-4E5A-85CA-AB2B1D6D0DE3}" presName="rootConnector" presStyleLbl="node2" presStyleIdx="2" presStyleCnt="3"/>
      <dgm:spPr/>
      <dgm:t>
        <a:bodyPr/>
        <a:lstStyle/>
        <a:p>
          <a:endParaRPr lang="ru-RU"/>
        </a:p>
      </dgm:t>
    </dgm:pt>
    <dgm:pt modelId="{264B4F05-8D59-415A-8EC3-01C519E08FEC}" type="pres">
      <dgm:prSet presAssocID="{25222D5F-1FD0-4E5A-85CA-AB2B1D6D0DE3}" presName="hierChild4" presStyleCnt="0"/>
      <dgm:spPr/>
    </dgm:pt>
    <dgm:pt modelId="{7246D7AC-CD05-44A1-82AC-A26F14D30731}" type="pres">
      <dgm:prSet presAssocID="{25222D5F-1FD0-4E5A-85CA-AB2B1D6D0DE3}" presName="hierChild5" presStyleCnt="0"/>
      <dgm:spPr/>
    </dgm:pt>
    <dgm:pt modelId="{7985C49B-BE34-46C7-BD12-4F7E5C1199A6}" type="pres">
      <dgm:prSet presAssocID="{C9914C3B-738D-4D7E-BFA8-C41522E98052}" presName="hierChild3" presStyleCnt="0"/>
      <dgm:spPr/>
    </dgm:pt>
  </dgm:ptLst>
  <dgm:cxnLst>
    <dgm:cxn modelId="{7C697C60-7EEC-4456-9B6F-4CB63D785493}" srcId="{C9914C3B-738D-4D7E-BFA8-C41522E98052}" destId="{25222D5F-1FD0-4E5A-85CA-AB2B1D6D0DE3}" srcOrd="2" destOrd="0" parTransId="{38E1E6CA-3399-4D96-99FB-9B61691D18ED}" sibTransId="{FAFD234F-8034-4A02-B2C8-02F089100E36}"/>
    <dgm:cxn modelId="{228D6415-87EC-44E5-A4C9-E60C5CE8C346}" type="presOf" srcId="{E1109264-8ADE-444C-B5DF-929841A8A55F}" destId="{638A22BC-B6D3-4355-BA59-554A2ECB47AC}" srcOrd="0" destOrd="0" presId="urn:microsoft.com/office/officeart/2005/8/layout/orgChart1"/>
    <dgm:cxn modelId="{F8BBC039-36E0-4E42-B4A6-239482968695}" type="presOf" srcId="{F5419442-EF65-417B-BCB9-13A854D4317D}" destId="{7C89CBA0-A6F8-437D-BAE6-973FA1A73EC6}" srcOrd="0" destOrd="0" presId="urn:microsoft.com/office/officeart/2005/8/layout/orgChart1"/>
    <dgm:cxn modelId="{3137C1EE-A3D1-4FF6-B9A7-A937AECBF947}" type="presOf" srcId="{25222D5F-1FD0-4E5A-85CA-AB2B1D6D0DE3}" destId="{D26E5FCA-2534-40B9-9454-E7A725DA973A}" srcOrd="0" destOrd="0" presId="urn:microsoft.com/office/officeart/2005/8/layout/orgChart1"/>
    <dgm:cxn modelId="{55C879EB-9530-489A-BBCA-96E8DC935FE1}" type="presOf" srcId="{D8A18D4A-5C86-4C69-AD54-E269EC9837D0}" destId="{A0DA5391-6D27-4745-8DFE-9D782F4F16DC}" srcOrd="0" destOrd="0" presId="urn:microsoft.com/office/officeart/2005/8/layout/orgChart1"/>
    <dgm:cxn modelId="{13002B5F-3E73-4EFB-B9E4-2804007BB56F}" srcId="{C9914C3B-738D-4D7E-BFA8-C41522E98052}" destId="{E1109264-8ADE-444C-B5DF-929841A8A55F}" srcOrd="1" destOrd="0" parTransId="{CA9F1DB1-2EA7-47E1-9788-D55733E4004B}" sibTransId="{981CBE22-46BB-4ED6-B0C4-4A9FE9BE21B1}"/>
    <dgm:cxn modelId="{9E02AA37-62AD-429F-9362-A8CD52B13C5C}" srcId="{C9914C3B-738D-4D7E-BFA8-C41522E98052}" destId="{D8A18D4A-5C86-4C69-AD54-E269EC9837D0}" srcOrd="0" destOrd="0" parTransId="{A945BAB6-E165-4F76-A8F5-743C01693DDA}" sibTransId="{D188803F-5E79-4ADF-8A3C-9454270F9B8A}"/>
    <dgm:cxn modelId="{32211C94-4417-4F52-9EE6-18DE43F2FCD3}" type="presOf" srcId="{C9914C3B-738D-4D7E-BFA8-C41522E98052}" destId="{AB35EDBA-B595-4234-9570-1CB5D37E9D05}" srcOrd="1" destOrd="0" presId="urn:microsoft.com/office/officeart/2005/8/layout/orgChart1"/>
    <dgm:cxn modelId="{160BA880-B01F-40ED-870E-204997DD1C32}" srcId="{F5419442-EF65-417B-BCB9-13A854D4317D}" destId="{C9914C3B-738D-4D7E-BFA8-C41522E98052}" srcOrd="0" destOrd="0" parTransId="{1862CF03-E47A-463D-B78C-E7D49E55D886}" sibTransId="{BBD9EE57-2660-4710-9629-9143EB534EDD}"/>
    <dgm:cxn modelId="{2542DA2D-13C2-4810-AE83-B95183137951}" type="presOf" srcId="{A945BAB6-E165-4F76-A8F5-743C01693DDA}" destId="{B88D4DC2-FE9B-4FA1-9794-8C2DD469D498}" srcOrd="0" destOrd="0" presId="urn:microsoft.com/office/officeart/2005/8/layout/orgChart1"/>
    <dgm:cxn modelId="{4BED770E-3E35-4CB6-B58C-ACF349AFA600}" type="presOf" srcId="{25222D5F-1FD0-4E5A-85CA-AB2B1D6D0DE3}" destId="{8BB43B6D-DCA6-4509-A2DA-8087F21872ED}" srcOrd="1" destOrd="0" presId="urn:microsoft.com/office/officeart/2005/8/layout/orgChart1"/>
    <dgm:cxn modelId="{B7F27ADB-7525-4D03-8085-D31E37AECDE0}" type="presOf" srcId="{38E1E6CA-3399-4D96-99FB-9B61691D18ED}" destId="{9DB10F65-4FE4-4532-B512-276136E858C0}" srcOrd="0" destOrd="0" presId="urn:microsoft.com/office/officeart/2005/8/layout/orgChart1"/>
    <dgm:cxn modelId="{9BCD267E-5530-4FA1-B92F-944D7496C0EF}" type="presOf" srcId="{D8A18D4A-5C86-4C69-AD54-E269EC9837D0}" destId="{FCF4CE62-665E-4C66-8D94-4BB6D2A45F84}" srcOrd="1" destOrd="0" presId="urn:microsoft.com/office/officeart/2005/8/layout/orgChart1"/>
    <dgm:cxn modelId="{CD6FFD8D-6A81-4DFC-B2B8-E1B781244DBC}" type="presOf" srcId="{CA9F1DB1-2EA7-47E1-9788-D55733E4004B}" destId="{67FE58C0-D2C6-4352-B602-D4329B7FD7A4}" srcOrd="0" destOrd="0" presId="urn:microsoft.com/office/officeart/2005/8/layout/orgChart1"/>
    <dgm:cxn modelId="{3AC7AE8F-A4D2-4483-B5AB-0014F8F995A0}" type="presOf" srcId="{C9914C3B-738D-4D7E-BFA8-C41522E98052}" destId="{AE4AF25F-0D23-4381-B7CD-A0405454C32C}" srcOrd="0" destOrd="0" presId="urn:microsoft.com/office/officeart/2005/8/layout/orgChart1"/>
    <dgm:cxn modelId="{E7954BFB-1802-4F67-964B-BE20C72E6BAD}" type="presOf" srcId="{E1109264-8ADE-444C-B5DF-929841A8A55F}" destId="{2A65F1A0-E6C6-41BA-A549-C6D4C929B3ED}" srcOrd="1" destOrd="0" presId="urn:microsoft.com/office/officeart/2005/8/layout/orgChart1"/>
    <dgm:cxn modelId="{6E0E4CA0-D03C-4856-A15E-AD23764BE358}" type="presParOf" srcId="{7C89CBA0-A6F8-437D-BAE6-973FA1A73EC6}" destId="{BF532A56-8C40-4B6A-8B74-1CB90EF5DF05}" srcOrd="0" destOrd="0" presId="urn:microsoft.com/office/officeart/2005/8/layout/orgChart1"/>
    <dgm:cxn modelId="{916A7CD8-9829-4432-A9F6-69E94736B51D}" type="presParOf" srcId="{BF532A56-8C40-4B6A-8B74-1CB90EF5DF05}" destId="{357A5A26-18F6-4A34-97BF-DAB25AEA3D23}" srcOrd="0" destOrd="0" presId="urn:microsoft.com/office/officeart/2005/8/layout/orgChart1"/>
    <dgm:cxn modelId="{0A62F280-D289-488C-B0A3-0F5B7674DFB9}" type="presParOf" srcId="{357A5A26-18F6-4A34-97BF-DAB25AEA3D23}" destId="{AE4AF25F-0D23-4381-B7CD-A0405454C32C}" srcOrd="0" destOrd="0" presId="urn:microsoft.com/office/officeart/2005/8/layout/orgChart1"/>
    <dgm:cxn modelId="{B930091D-CB04-4329-8785-22049C2D9BF8}" type="presParOf" srcId="{357A5A26-18F6-4A34-97BF-DAB25AEA3D23}" destId="{AB35EDBA-B595-4234-9570-1CB5D37E9D05}" srcOrd="1" destOrd="0" presId="urn:microsoft.com/office/officeart/2005/8/layout/orgChart1"/>
    <dgm:cxn modelId="{0A9C72EA-CB2E-4262-9AAC-10DCC7AC55D0}" type="presParOf" srcId="{BF532A56-8C40-4B6A-8B74-1CB90EF5DF05}" destId="{B0A90222-65F5-4015-88C7-4CB3EDCD211F}" srcOrd="1" destOrd="0" presId="urn:microsoft.com/office/officeart/2005/8/layout/orgChart1"/>
    <dgm:cxn modelId="{D5BD5B2C-FECB-4701-BD2E-08AB75DEFE5D}" type="presParOf" srcId="{B0A90222-65F5-4015-88C7-4CB3EDCD211F}" destId="{B88D4DC2-FE9B-4FA1-9794-8C2DD469D498}" srcOrd="0" destOrd="0" presId="urn:microsoft.com/office/officeart/2005/8/layout/orgChart1"/>
    <dgm:cxn modelId="{0C5984FE-E5AE-45D4-93C4-EFEADB4105E8}" type="presParOf" srcId="{B0A90222-65F5-4015-88C7-4CB3EDCD211F}" destId="{DF296C54-7789-47A2-889E-4713DB24FE7C}" srcOrd="1" destOrd="0" presId="urn:microsoft.com/office/officeart/2005/8/layout/orgChart1"/>
    <dgm:cxn modelId="{490F3AC1-EF24-4C4F-B266-B474B8B9531F}" type="presParOf" srcId="{DF296C54-7789-47A2-889E-4713DB24FE7C}" destId="{33A39601-34E3-4260-924D-CFBB3BBF3660}" srcOrd="0" destOrd="0" presId="urn:microsoft.com/office/officeart/2005/8/layout/orgChart1"/>
    <dgm:cxn modelId="{9B6A0B84-1401-447B-9201-D2741C63BF46}" type="presParOf" srcId="{33A39601-34E3-4260-924D-CFBB3BBF3660}" destId="{A0DA5391-6D27-4745-8DFE-9D782F4F16DC}" srcOrd="0" destOrd="0" presId="urn:microsoft.com/office/officeart/2005/8/layout/orgChart1"/>
    <dgm:cxn modelId="{809CE245-DF29-4677-9A96-8FEDACCCA548}" type="presParOf" srcId="{33A39601-34E3-4260-924D-CFBB3BBF3660}" destId="{FCF4CE62-665E-4C66-8D94-4BB6D2A45F84}" srcOrd="1" destOrd="0" presId="urn:microsoft.com/office/officeart/2005/8/layout/orgChart1"/>
    <dgm:cxn modelId="{C93FBECA-4BDC-4DDA-8D93-3BFAFDAC8764}" type="presParOf" srcId="{DF296C54-7789-47A2-889E-4713DB24FE7C}" destId="{BE2217DB-E441-4DAB-A705-79D22222B86C}" srcOrd="1" destOrd="0" presId="urn:microsoft.com/office/officeart/2005/8/layout/orgChart1"/>
    <dgm:cxn modelId="{3CEB1EB7-3A2A-47EC-8C8E-514A7292D94E}" type="presParOf" srcId="{DF296C54-7789-47A2-889E-4713DB24FE7C}" destId="{CBF15ADA-F5B9-487E-BC4C-B121AF0C58E4}" srcOrd="2" destOrd="0" presId="urn:microsoft.com/office/officeart/2005/8/layout/orgChart1"/>
    <dgm:cxn modelId="{F3AB81BF-BB16-4CEE-AAA7-8BD2EC09B168}" type="presParOf" srcId="{B0A90222-65F5-4015-88C7-4CB3EDCD211F}" destId="{67FE58C0-D2C6-4352-B602-D4329B7FD7A4}" srcOrd="2" destOrd="0" presId="urn:microsoft.com/office/officeart/2005/8/layout/orgChart1"/>
    <dgm:cxn modelId="{5D1B71EC-41A6-43A3-9FA5-70F7425783A0}" type="presParOf" srcId="{B0A90222-65F5-4015-88C7-4CB3EDCD211F}" destId="{7B95355D-9369-453F-91AA-191F404359F4}" srcOrd="3" destOrd="0" presId="urn:microsoft.com/office/officeart/2005/8/layout/orgChart1"/>
    <dgm:cxn modelId="{58788D8F-E46C-4140-ADA1-3752F4D7B236}" type="presParOf" srcId="{7B95355D-9369-453F-91AA-191F404359F4}" destId="{B2EA30F8-338D-47C9-B2B6-F75B824F0C15}" srcOrd="0" destOrd="0" presId="urn:microsoft.com/office/officeart/2005/8/layout/orgChart1"/>
    <dgm:cxn modelId="{CDA1C8E0-2AF1-4BDA-BC17-78006923440C}" type="presParOf" srcId="{B2EA30F8-338D-47C9-B2B6-F75B824F0C15}" destId="{638A22BC-B6D3-4355-BA59-554A2ECB47AC}" srcOrd="0" destOrd="0" presId="urn:microsoft.com/office/officeart/2005/8/layout/orgChart1"/>
    <dgm:cxn modelId="{13579062-92E4-4BEE-B292-F05E162F8EF5}" type="presParOf" srcId="{B2EA30F8-338D-47C9-B2B6-F75B824F0C15}" destId="{2A65F1A0-E6C6-41BA-A549-C6D4C929B3ED}" srcOrd="1" destOrd="0" presId="urn:microsoft.com/office/officeart/2005/8/layout/orgChart1"/>
    <dgm:cxn modelId="{12A2B7A7-662F-442F-9F2B-71C9A66DF25B}" type="presParOf" srcId="{7B95355D-9369-453F-91AA-191F404359F4}" destId="{FBA52ACE-3A78-4999-8029-125A412FF605}" srcOrd="1" destOrd="0" presId="urn:microsoft.com/office/officeart/2005/8/layout/orgChart1"/>
    <dgm:cxn modelId="{BC6BDCAB-8B5F-48F1-936B-97DDF5657408}" type="presParOf" srcId="{7B95355D-9369-453F-91AA-191F404359F4}" destId="{81476498-1644-44EC-B0DF-A49C34BA11F8}" srcOrd="2" destOrd="0" presId="urn:microsoft.com/office/officeart/2005/8/layout/orgChart1"/>
    <dgm:cxn modelId="{3E8CFFD2-BC7C-464E-9A6F-3C844EEB544E}" type="presParOf" srcId="{B0A90222-65F5-4015-88C7-4CB3EDCD211F}" destId="{9DB10F65-4FE4-4532-B512-276136E858C0}" srcOrd="4" destOrd="0" presId="urn:microsoft.com/office/officeart/2005/8/layout/orgChart1"/>
    <dgm:cxn modelId="{D7AFECA2-095B-4500-8B41-0A2F435B1621}" type="presParOf" srcId="{B0A90222-65F5-4015-88C7-4CB3EDCD211F}" destId="{22927CAD-D93A-4BBA-B02F-9D13690C07EB}" srcOrd="5" destOrd="0" presId="urn:microsoft.com/office/officeart/2005/8/layout/orgChart1"/>
    <dgm:cxn modelId="{7A4651D8-686F-470D-A9FD-8CFDCD975065}" type="presParOf" srcId="{22927CAD-D93A-4BBA-B02F-9D13690C07EB}" destId="{C9800C0C-252E-45F6-BEC7-3B8649A4088E}" srcOrd="0" destOrd="0" presId="urn:microsoft.com/office/officeart/2005/8/layout/orgChart1"/>
    <dgm:cxn modelId="{BBFBFD12-81CB-4C4B-AD04-62F6DD83B621}" type="presParOf" srcId="{C9800C0C-252E-45F6-BEC7-3B8649A4088E}" destId="{D26E5FCA-2534-40B9-9454-E7A725DA973A}" srcOrd="0" destOrd="0" presId="urn:microsoft.com/office/officeart/2005/8/layout/orgChart1"/>
    <dgm:cxn modelId="{A0EC7264-226D-4F9D-959E-C19C3B258DE8}" type="presParOf" srcId="{C9800C0C-252E-45F6-BEC7-3B8649A4088E}" destId="{8BB43B6D-DCA6-4509-A2DA-8087F21872ED}" srcOrd="1" destOrd="0" presId="urn:microsoft.com/office/officeart/2005/8/layout/orgChart1"/>
    <dgm:cxn modelId="{BCC9FDAE-0844-42DE-AE23-6C0833EEE532}" type="presParOf" srcId="{22927CAD-D93A-4BBA-B02F-9D13690C07EB}" destId="{264B4F05-8D59-415A-8EC3-01C519E08FEC}" srcOrd="1" destOrd="0" presId="urn:microsoft.com/office/officeart/2005/8/layout/orgChart1"/>
    <dgm:cxn modelId="{B2C03E90-CA79-4ED0-B70F-946C08935211}" type="presParOf" srcId="{22927CAD-D93A-4BBA-B02F-9D13690C07EB}" destId="{7246D7AC-CD05-44A1-82AC-A26F14D30731}" srcOrd="2" destOrd="0" presId="urn:microsoft.com/office/officeart/2005/8/layout/orgChart1"/>
    <dgm:cxn modelId="{13D98CBE-EEDA-48FB-9CC1-93731268AD23}" type="presParOf" srcId="{BF532A56-8C40-4B6A-8B74-1CB90EF5DF05}" destId="{7985C49B-BE34-46C7-BD12-4F7E5C1199A6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AB7BE-6F6E-4BE2-BF18-508E0147A33B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5E8B26-A81B-4F50-9F04-6C04CEDDE9DE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ВОСПИТАНИЕ ЗВУКОВОЙ КУЛЬТУРЫ РЕЧИ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9674E1A-76E9-407C-B190-C416E0CFE4E9}" type="parTrans" cxnId="{5A5F4F36-DE46-4188-97CD-1769016AC4A0}">
      <dgm:prSet/>
      <dgm:spPr/>
      <dgm:t>
        <a:bodyPr/>
        <a:lstStyle/>
        <a:p>
          <a:endParaRPr lang="ru-RU"/>
        </a:p>
      </dgm:t>
    </dgm:pt>
    <dgm:pt modelId="{EAC53E3E-981C-451E-8A73-24A6608CA9D5}" type="sibTrans" cxnId="{5A5F4F36-DE46-4188-97CD-1769016AC4A0}">
      <dgm:prSet/>
      <dgm:spPr/>
      <dgm:t>
        <a:bodyPr/>
        <a:lstStyle/>
        <a:p>
          <a:endParaRPr lang="ru-RU"/>
        </a:p>
      </dgm:t>
    </dgm:pt>
    <dgm:pt modelId="{D7E99078-6163-4966-9A38-D74742ADFAA1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Развитие правильного звукопроизношения и словопроизношения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EE60DD3-5E45-42B0-A4DE-34A4072EF9C8}" type="parTrans" cxnId="{47AD2AA6-874F-485C-9867-D2BFA6115170}">
      <dgm:prSet/>
      <dgm:spPr/>
      <dgm:t>
        <a:bodyPr/>
        <a:lstStyle/>
        <a:p>
          <a:endParaRPr lang="ru-RU" dirty="0"/>
        </a:p>
      </dgm:t>
    </dgm:pt>
    <dgm:pt modelId="{39381A0C-1204-44C3-85F0-CA8C323D37B3}" type="sibTrans" cxnId="{47AD2AA6-874F-485C-9867-D2BFA6115170}">
      <dgm:prSet/>
      <dgm:spPr/>
      <dgm:t>
        <a:bodyPr/>
        <a:lstStyle/>
        <a:p>
          <a:endParaRPr lang="ru-RU"/>
        </a:p>
      </dgm:t>
    </dgm:pt>
    <dgm:pt modelId="{C85A497A-3A5A-47A8-BCFD-9AFBD80C245D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400"/>
            </a:spcAft>
          </a:pP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Найди звук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Придумай слово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Строим дорожку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Ловушки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Поймай слог</a:t>
          </a:r>
        </a:p>
        <a:p>
          <a:pPr algn="l">
            <a:lnSpc>
              <a:spcPct val="50000"/>
            </a:lnSpc>
            <a:spcAft>
              <a:spcPts val="400"/>
            </a:spcAft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9479F75-3730-403C-B38C-28A7443625C8}" type="parTrans" cxnId="{9A924264-3BF4-42E3-B2ED-2A9A2EE93497}">
      <dgm:prSet/>
      <dgm:spPr/>
      <dgm:t>
        <a:bodyPr/>
        <a:lstStyle/>
        <a:p>
          <a:endParaRPr lang="ru-RU" dirty="0"/>
        </a:p>
      </dgm:t>
    </dgm:pt>
    <dgm:pt modelId="{82BFEA22-D4CD-470B-83B8-69B58D3E5049}" type="sibTrans" cxnId="{9A924264-3BF4-42E3-B2ED-2A9A2EE93497}">
      <dgm:prSet/>
      <dgm:spPr/>
      <dgm:t>
        <a:bodyPr/>
        <a:lstStyle/>
        <a:p>
          <a:endParaRPr lang="ru-RU"/>
        </a:p>
      </dgm:t>
    </dgm:pt>
    <dgm:pt modelId="{6574A27C-3E44-4E63-947B-0280A4CED7C5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Освоение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общеречевых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навыков и средств языковой выразительности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50FC97F-5F05-4E8A-9B99-C9D6F0B9A257}" type="parTrans" cxnId="{701E97E4-E06F-4DF8-B78B-939B50CC36E3}">
      <dgm:prSet/>
      <dgm:spPr/>
      <dgm:t>
        <a:bodyPr/>
        <a:lstStyle/>
        <a:p>
          <a:endParaRPr lang="ru-RU" dirty="0"/>
        </a:p>
      </dgm:t>
    </dgm:pt>
    <dgm:pt modelId="{6B453079-ECDA-477B-A4EC-DA76EC18C4F4}" type="sibTrans" cxnId="{701E97E4-E06F-4DF8-B78B-939B50CC36E3}">
      <dgm:prSet/>
      <dgm:spPr/>
      <dgm:t>
        <a:bodyPr/>
        <a:lstStyle/>
        <a:p>
          <a:endParaRPr lang="ru-RU"/>
        </a:p>
      </dgm:t>
    </dgm:pt>
    <dgm:pt modelId="{40798180-C70F-45FE-876D-D48DE73ACE46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400"/>
            </a:spcAft>
          </a:pP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Игры и игровые упражнения: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Скороговорки</a:t>
          </a: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Чистоговорки</a:t>
          </a:r>
          <a:endParaRPr lang="ru-RU" sz="2000" i="1" dirty="0" smtClean="0">
            <a:latin typeface="Times New Roman" pitchFamily="18" charset="0"/>
            <a:cs typeface="Times New Roman" pitchFamily="18" charset="0"/>
          </a:endParaRPr>
        </a:p>
        <a:p>
          <a:pPr algn="l"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Чтение по ролям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067C96AC-AA2F-45FF-9216-9D36CA9095E0}" type="parTrans" cxnId="{A9B90E0E-F8DF-48A6-B393-21A21B7DA294}">
      <dgm:prSet/>
      <dgm:spPr/>
      <dgm:t>
        <a:bodyPr/>
        <a:lstStyle/>
        <a:p>
          <a:endParaRPr lang="ru-RU" dirty="0"/>
        </a:p>
      </dgm:t>
    </dgm:pt>
    <dgm:pt modelId="{FE1F88A3-9CAC-4C95-B22D-1567200B7D13}" type="sibTrans" cxnId="{A9B90E0E-F8DF-48A6-B393-21A21B7DA294}">
      <dgm:prSet/>
      <dgm:spPr/>
      <dgm:t>
        <a:bodyPr/>
        <a:lstStyle/>
        <a:p>
          <a:endParaRPr lang="ru-RU"/>
        </a:p>
      </dgm:t>
    </dgm:pt>
    <dgm:pt modelId="{CEBD9E49-7C9E-4A4C-A02B-C84F3A321C1F}" type="pres">
      <dgm:prSet presAssocID="{3F4AB7BE-6F6E-4BE2-BF18-508E0147A3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71C7D5-AB94-4A9F-A742-DC123C15EB60}" type="pres">
      <dgm:prSet presAssocID="{2B5E8B26-A81B-4F50-9F04-6C04CEDDE9DE}" presName="hierRoot1" presStyleCnt="0"/>
      <dgm:spPr/>
      <dgm:t>
        <a:bodyPr/>
        <a:lstStyle/>
        <a:p>
          <a:endParaRPr lang="ru-RU"/>
        </a:p>
      </dgm:t>
    </dgm:pt>
    <dgm:pt modelId="{4E0C0D20-0FAA-4ADA-B8AA-0E90E79294D2}" type="pres">
      <dgm:prSet presAssocID="{2B5E8B26-A81B-4F50-9F04-6C04CEDDE9DE}" presName="composite" presStyleCnt="0"/>
      <dgm:spPr/>
      <dgm:t>
        <a:bodyPr/>
        <a:lstStyle/>
        <a:p>
          <a:endParaRPr lang="ru-RU"/>
        </a:p>
      </dgm:t>
    </dgm:pt>
    <dgm:pt modelId="{707E3990-A59F-4B8E-A87A-7ECB19D97C1D}" type="pres">
      <dgm:prSet presAssocID="{2B5E8B26-A81B-4F50-9F04-6C04CEDDE9DE}" presName="background" presStyleLbl="node0" presStyleIdx="0" presStyleCnt="1"/>
      <dgm:spPr/>
      <dgm:t>
        <a:bodyPr/>
        <a:lstStyle/>
        <a:p>
          <a:endParaRPr lang="ru-RU"/>
        </a:p>
      </dgm:t>
    </dgm:pt>
    <dgm:pt modelId="{25DC9363-51D6-42DE-BBAA-F3CA73A8D608}" type="pres">
      <dgm:prSet presAssocID="{2B5E8B26-A81B-4F50-9F04-6C04CEDDE9DE}" presName="text" presStyleLbl="fgAcc0" presStyleIdx="0" presStyleCnt="1" custScaleX="174308" custScaleY="90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180B9D-976A-49FD-9EC1-8B5159FCD719}" type="pres">
      <dgm:prSet presAssocID="{2B5E8B26-A81B-4F50-9F04-6C04CEDDE9DE}" presName="hierChild2" presStyleCnt="0"/>
      <dgm:spPr/>
      <dgm:t>
        <a:bodyPr/>
        <a:lstStyle/>
        <a:p>
          <a:endParaRPr lang="ru-RU"/>
        </a:p>
      </dgm:t>
    </dgm:pt>
    <dgm:pt modelId="{7CF7B345-7D84-45FE-B967-C4A1D1CBE02E}" type="pres">
      <dgm:prSet presAssocID="{8EE60DD3-5E45-42B0-A4DE-34A4072EF9C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16A0267-58C5-4D0E-AF40-554F21E76CD6}" type="pres">
      <dgm:prSet presAssocID="{D7E99078-6163-4966-9A38-D74742ADFAA1}" presName="hierRoot2" presStyleCnt="0"/>
      <dgm:spPr/>
      <dgm:t>
        <a:bodyPr/>
        <a:lstStyle/>
        <a:p>
          <a:endParaRPr lang="ru-RU"/>
        </a:p>
      </dgm:t>
    </dgm:pt>
    <dgm:pt modelId="{D0627EB3-5C7E-43FC-8EF0-55E741FB2168}" type="pres">
      <dgm:prSet presAssocID="{D7E99078-6163-4966-9A38-D74742ADFAA1}" presName="composite2" presStyleCnt="0"/>
      <dgm:spPr/>
      <dgm:t>
        <a:bodyPr/>
        <a:lstStyle/>
        <a:p>
          <a:endParaRPr lang="ru-RU"/>
        </a:p>
      </dgm:t>
    </dgm:pt>
    <dgm:pt modelId="{A8EA2900-2644-4203-BC2B-B98C9C0CEF96}" type="pres">
      <dgm:prSet presAssocID="{D7E99078-6163-4966-9A38-D74742ADFAA1}" presName="background2" presStyleLbl="node2" presStyleIdx="0" presStyleCnt="2"/>
      <dgm:spPr/>
      <dgm:t>
        <a:bodyPr/>
        <a:lstStyle/>
        <a:p>
          <a:endParaRPr lang="ru-RU"/>
        </a:p>
      </dgm:t>
    </dgm:pt>
    <dgm:pt modelId="{BA8E4222-54E8-4A84-A1C5-227BF5C9F3D4}" type="pres">
      <dgm:prSet presAssocID="{D7E99078-6163-4966-9A38-D74742ADFAA1}" presName="text2" presStyleLbl="fgAcc2" presStyleIdx="0" presStyleCnt="2" custScaleX="129610" custScaleY="76512" custLinFactNeighborX="-1274" custLinFactNeighborY="-1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18EFC8-CA00-4818-8D78-26607417CF87}" type="pres">
      <dgm:prSet presAssocID="{D7E99078-6163-4966-9A38-D74742ADFAA1}" presName="hierChild3" presStyleCnt="0"/>
      <dgm:spPr/>
      <dgm:t>
        <a:bodyPr/>
        <a:lstStyle/>
        <a:p>
          <a:endParaRPr lang="ru-RU"/>
        </a:p>
      </dgm:t>
    </dgm:pt>
    <dgm:pt modelId="{6E54CDBC-51D8-4FEC-8E0B-8B6DDD216EC4}" type="pres">
      <dgm:prSet presAssocID="{19479F75-3730-403C-B38C-28A7443625C8}" presName="Name17" presStyleLbl="parChTrans1D3" presStyleIdx="0" presStyleCnt="2"/>
      <dgm:spPr/>
      <dgm:t>
        <a:bodyPr/>
        <a:lstStyle/>
        <a:p>
          <a:endParaRPr lang="ru-RU"/>
        </a:p>
      </dgm:t>
    </dgm:pt>
    <dgm:pt modelId="{3D99DA21-9EF5-4A27-A9D6-889E57DB4249}" type="pres">
      <dgm:prSet presAssocID="{C85A497A-3A5A-47A8-BCFD-9AFBD80C245D}" presName="hierRoot3" presStyleCnt="0"/>
      <dgm:spPr/>
      <dgm:t>
        <a:bodyPr/>
        <a:lstStyle/>
        <a:p>
          <a:endParaRPr lang="ru-RU"/>
        </a:p>
      </dgm:t>
    </dgm:pt>
    <dgm:pt modelId="{B30F8C97-1A0E-434B-B00A-2E3A809A8C34}" type="pres">
      <dgm:prSet presAssocID="{C85A497A-3A5A-47A8-BCFD-9AFBD80C245D}" presName="composite3" presStyleCnt="0"/>
      <dgm:spPr/>
      <dgm:t>
        <a:bodyPr/>
        <a:lstStyle/>
        <a:p>
          <a:endParaRPr lang="ru-RU"/>
        </a:p>
      </dgm:t>
    </dgm:pt>
    <dgm:pt modelId="{9F2EBC22-791D-47E2-82BB-708BB0306E4C}" type="pres">
      <dgm:prSet presAssocID="{C85A497A-3A5A-47A8-BCFD-9AFBD80C245D}" presName="background3" presStyleLbl="node3" presStyleIdx="0" presStyleCnt="2"/>
      <dgm:spPr/>
      <dgm:t>
        <a:bodyPr/>
        <a:lstStyle/>
        <a:p>
          <a:endParaRPr lang="ru-RU"/>
        </a:p>
      </dgm:t>
    </dgm:pt>
    <dgm:pt modelId="{E1A908E7-9BA8-463C-9FD3-218311F46876}" type="pres">
      <dgm:prSet presAssocID="{C85A497A-3A5A-47A8-BCFD-9AFBD80C245D}" presName="text3" presStyleLbl="fgAcc3" presStyleIdx="0" presStyleCnt="2" custScaleX="95024" custScaleY="145289" custLinFactNeighborX="-1966" custLinFactNeighborY="-19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96B898-84C0-431F-9B18-EE34B4859435}" type="pres">
      <dgm:prSet presAssocID="{C85A497A-3A5A-47A8-BCFD-9AFBD80C245D}" presName="hierChild4" presStyleCnt="0"/>
      <dgm:spPr/>
      <dgm:t>
        <a:bodyPr/>
        <a:lstStyle/>
        <a:p>
          <a:endParaRPr lang="ru-RU"/>
        </a:p>
      </dgm:t>
    </dgm:pt>
    <dgm:pt modelId="{CF0055ED-C09D-4188-BA01-C1E87FDCF8A4}" type="pres">
      <dgm:prSet presAssocID="{A50FC97F-5F05-4E8A-9B99-C9D6F0B9A25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CD68F5B-7A4A-4331-9E4B-2DDC0EDDDA0C}" type="pres">
      <dgm:prSet presAssocID="{6574A27C-3E44-4E63-947B-0280A4CED7C5}" presName="hierRoot2" presStyleCnt="0"/>
      <dgm:spPr/>
      <dgm:t>
        <a:bodyPr/>
        <a:lstStyle/>
        <a:p>
          <a:endParaRPr lang="ru-RU"/>
        </a:p>
      </dgm:t>
    </dgm:pt>
    <dgm:pt modelId="{44435224-FE81-4DD7-918D-660AF1400765}" type="pres">
      <dgm:prSet presAssocID="{6574A27C-3E44-4E63-947B-0280A4CED7C5}" presName="composite2" presStyleCnt="0"/>
      <dgm:spPr/>
      <dgm:t>
        <a:bodyPr/>
        <a:lstStyle/>
        <a:p>
          <a:endParaRPr lang="ru-RU"/>
        </a:p>
      </dgm:t>
    </dgm:pt>
    <dgm:pt modelId="{5C373AEE-8A06-4C3A-9100-871732F08FCF}" type="pres">
      <dgm:prSet presAssocID="{6574A27C-3E44-4E63-947B-0280A4CED7C5}" presName="background2" presStyleLbl="node2" presStyleIdx="1" presStyleCnt="2"/>
      <dgm:spPr/>
      <dgm:t>
        <a:bodyPr/>
        <a:lstStyle/>
        <a:p>
          <a:endParaRPr lang="ru-RU"/>
        </a:p>
      </dgm:t>
    </dgm:pt>
    <dgm:pt modelId="{7B578D9D-6B27-4BBB-A682-288FA8655927}" type="pres">
      <dgm:prSet presAssocID="{6574A27C-3E44-4E63-947B-0280A4CED7C5}" presName="text2" presStyleLbl="fgAcc2" presStyleIdx="1" presStyleCnt="2" custScaleX="132300" custScaleY="716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BBECF-0EBA-4461-8D37-67ED4B5C07FF}" type="pres">
      <dgm:prSet presAssocID="{6574A27C-3E44-4E63-947B-0280A4CED7C5}" presName="hierChild3" presStyleCnt="0"/>
      <dgm:spPr/>
      <dgm:t>
        <a:bodyPr/>
        <a:lstStyle/>
        <a:p>
          <a:endParaRPr lang="ru-RU"/>
        </a:p>
      </dgm:t>
    </dgm:pt>
    <dgm:pt modelId="{8056DC72-7A78-406C-B8E1-CACAF911FC43}" type="pres">
      <dgm:prSet presAssocID="{067C96AC-AA2F-45FF-9216-9D36CA9095E0}" presName="Name17" presStyleLbl="parChTrans1D3" presStyleIdx="1" presStyleCnt="2"/>
      <dgm:spPr/>
      <dgm:t>
        <a:bodyPr/>
        <a:lstStyle/>
        <a:p>
          <a:endParaRPr lang="ru-RU"/>
        </a:p>
      </dgm:t>
    </dgm:pt>
    <dgm:pt modelId="{6EF410D8-3A38-456C-9424-9B01410DE5C2}" type="pres">
      <dgm:prSet presAssocID="{40798180-C70F-45FE-876D-D48DE73ACE46}" presName="hierRoot3" presStyleCnt="0"/>
      <dgm:spPr/>
      <dgm:t>
        <a:bodyPr/>
        <a:lstStyle/>
        <a:p>
          <a:endParaRPr lang="ru-RU"/>
        </a:p>
      </dgm:t>
    </dgm:pt>
    <dgm:pt modelId="{A1889D1C-DF18-4B7E-B6F0-532F23C261AC}" type="pres">
      <dgm:prSet presAssocID="{40798180-C70F-45FE-876D-D48DE73ACE46}" presName="composite3" presStyleCnt="0"/>
      <dgm:spPr/>
      <dgm:t>
        <a:bodyPr/>
        <a:lstStyle/>
        <a:p>
          <a:endParaRPr lang="ru-RU"/>
        </a:p>
      </dgm:t>
    </dgm:pt>
    <dgm:pt modelId="{F93072E8-50A7-4B1A-8F6D-F699F6E9F2A6}" type="pres">
      <dgm:prSet presAssocID="{40798180-C70F-45FE-876D-D48DE73ACE46}" presName="background3" presStyleLbl="node3" presStyleIdx="1" presStyleCnt="2"/>
      <dgm:spPr/>
      <dgm:t>
        <a:bodyPr/>
        <a:lstStyle/>
        <a:p>
          <a:endParaRPr lang="ru-RU"/>
        </a:p>
      </dgm:t>
    </dgm:pt>
    <dgm:pt modelId="{3E3BA30C-74D9-4189-A83D-CAD4F4BA4793}" type="pres">
      <dgm:prSet presAssocID="{40798180-C70F-45FE-876D-D48DE73ACE46}" presName="text3" presStyleLbl="fgAcc3" presStyleIdx="1" presStyleCnt="2" custScaleX="89947" custScaleY="142093" custLinFactNeighborX="-58" custLinFactNeighborY="1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EA75F9-A2C9-4708-8288-49A84EA92848}" type="pres">
      <dgm:prSet presAssocID="{40798180-C70F-45FE-876D-D48DE73ACE46}" presName="hierChild4" presStyleCnt="0"/>
      <dgm:spPr/>
      <dgm:t>
        <a:bodyPr/>
        <a:lstStyle/>
        <a:p>
          <a:endParaRPr lang="ru-RU"/>
        </a:p>
      </dgm:t>
    </dgm:pt>
  </dgm:ptLst>
  <dgm:cxnLst>
    <dgm:cxn modelId="{701E97E4-E06F-4DF8-B78B-939B50CC36E3}" srcId="{2B5E8B26-A81B-4F50-9F04-6C04CEDDE9DE}" destId="{6574A27C-3E44-4E63-947B-0280A4CED7C5}" srcOrd="1" destOrd="0" parTransId="{A50FC97F-5F05-4E8A-9B99-C9D6F0B9A257}" sibTransId="{6B453079-ECDA-477B-A4EC-DA76EC18C4F4}"/>
    <dgm:cxn modelId="{AC0D0322-7FEE-47D0-B872-499AA7FFD929}" type="presOf" srcId="{067C96AC-AA2F-45FF-9216-9D36CA9095E0}" destId="{8056DC72-7A78-406C-B8E1-CACAF911FC43}" srcOrd="0" destOrd="0" presId="urn:microsoft.com/office/officeart/2005/8/layout/hierarchy1"/>
    <dgm:cxn modelId="{5A5F4F36-DE46-4188-97CD-1769016AC4A0}" srcId="{3F4AB7BE-6F6E-4BE2-BF18-508E0147A33B}" destId="{2B5E8B26-A81B-4F50-9F04-6C04CEDDE9DE}" srcOrd="0" destOrd="0" parTransId="{89674E1A-76E9-407C-B190-C416E0CFE4E9}" sibTransId="{EAC53E3E-981C-451E-8A73-24A6608CA9D5}"/>
    <dgm:cxn modelId="{17E920B4-C957-4500-A300-80744517831D}" type="presOf" srcId="{C85A497A-3A5A-47A8-BCFD-9AFBD80C245D}" destId="{E1A908E7-9BA8-463C-9FD3-218311F46876}" srcOrd="0" destOrd="0" presId="urn:microsoft.com/office/officeart/2005/8/layout/hierarchy1"/>
    <dgm:cxn modelId="{12DF265D-F657-4BE3-B825-8FA55995213E}" type="presOf" srcId="{40798180-C70F-45FE-876D-D48DE73ACE46}" destId="{3E3BA30C-74D9-4189-A83D-CAD4F4BA4793}" srcOrd="0" destOrd="0" presId="urn:microsoft.com/office/officeart/2005/8/layout/hierarchy1"/>
    <dgm:cxn modelId="{9C42B32B-E1DD-4EB9-96E5-6C163D1838B6}" type="presOf" srcId="{19479F75-3730-403C-B38C-28A7443625C8}" destId="{6E54CDBC-51D8-4FEC-8E0B-8B6DDD216EC4}" srcOrd="0" destOrd="0" presId="urn:microsoft.com/office/officeart/2005/8/layout/hierarchy1"/>
    <dgm:cxn modelId="{2E127C67-5C18-487A-A1AC-67F93D34E097}" type="presOf" srcId="{3F4AB7BE-6F6E-4BE2-BF18-508E0147A33B}" destId="{CEBD9E49-7C9E-4A4C-A02B-C84F3A321C1F}" srcOrd="0" destOrd="0" presId="urn:microsoft.com/office/officeart/2005/8/layout/hierarchy1"/>
    <dgm:cxn modelId="{86F07E36-FCBD-46DE-AFF0-C303D859F257}" type="presOf" srcId="{6574A27C-3E44-4E63-947B-0280A4CED7C5}" destId="{7B578D9D-6B27-4BBB-A682-288FA8655927}" srcOrd="0" destOrd="0" presId="urn:microsoft.com/office/officeart/2005/8/layout/hierarchy1"/>
    <dgm:cxn modelId="{9A924264-3BF4-42E3-B2ED-2A9A2EE93497}" srcId="{D7E99078-6163-4966-9A38-D74742ADFAA1}" destId="{C85A497A-3A5A-47A8-BCFD-9AFBD80C245D}" srcOrd="0" destOrd="0" parTransId="{19479F75-3730-403C-B38C-28A7443625C8}" sibTransId="{82BFEA22-D4CD-470B-83B8-69B58D3E5049}"/>
    <dgm:cxn modelId="{D3F51B0B-D59E-4BDF-97AA-B85CBFC580C7}" type="presOf" srcId="{8EE60DD3-5E45-42B0-A4DE-34A4072EF9C8}" destId="{7CF7B345-7D84-45FE-B967-C4A1D1CBE02E}" srcOrd="0" destOrd="0" presId="urn:microsoft.com/office/officeart/2005/8/layout/hierarchy1"/>
    <dgm:cxn modelId="{95125C5E-C7EE-4AFD-A282-98745804DC8D}" type="presOf" srcId="{D7E99078-6163-4966-9A38-D74742ADFAA1}" destId="{BA8E4222-54E8-4A84-A1C5-227BF5C9F3D4}" srcOrd="0" destOrd="0" presId="urn:microsoft.com/office/officeart/2005/8/layout/hierarchy1"/>
    <dgm:cxn modelId="{9AAE74A4-FCE5-4FB6-93F1-4CBA5049148A}" type="presOf" srcId="{2B5E8B26-A81B-4F50-9F04-6C04CEDDE9DE}" destId="{25DC9363-51D6-42DE-BBAA-F3CA73A8D608}" srcOrd="0" destOrd="0" presId="urn:microsoft.com/office/officeart/2005/8/layout/hierarchy1"/>
    <dgm:cxn modelId="{9752AE64-2C98-402F-992B-3C3F58EDCEF6}" type="presOf" srcId="{A50FC97F-5F05-4E8A-9B99-C9D6F0B9A257}" destId="{CF0055ED-C09D-4188-BA01-C1E87FDCF8A4}" srcOrd="0" destOrd="0" presId="urn:microsoft.com/office/officeart/2005/8/layout/hierarchy1"/>
    <dgm:cxn modelId="{A9B90E0E-F8DF-48A6-B393-21A21B7DA294}" srcId="{6574A27C-3E44-4E63-947B-0280A4CED7C5}" destId="{40798180-C70F-45FE-876D-D48DE73ACE46}" srcOrd="0" destOrd="0" parTransId="{067C96AC-AA2F-45FF-9216-9D36CA9095E0}" sibTransId="{FE1F88A3-9CAC-4C95-B22D-1567200B7D13}"/>
    <dgm:cxn modelId="{47AD2AA6-874F-485C-9867-D2BFA6115170}" srcId="{2B5E8B26-A81B-4F50-9F04-6C04CEDDE9DE}" destId="{D7E99078-6163-4966-9A38-D74742ADFAA1}" srcOrd="0" destOrd="0" parTransId="{8EE60DD3-5E45-42B0-A4DE-34A4072EF9C8}" sibTransId="{39381A0C-1204-44C3-85F0-CA8C323D37B3}"/>
    <dgm:cxn modelId="{A9D9A53C-A031-4A41-BB24-3A7A898B148F}" type="presParOf" srcId="{CEBD9E49-7C9E-4A4C-A02B-C84F3A321C1F}" destId="{9171C7D5-AB94-4A9F-A742-DC123C15EB60}" srcOrd="0" destOrd="0" presId="urn:microsoft.com/office/officeart/2005/8/layout/hierarchy1"/>
    <dgm:cxn modelId="{DC984A0A-FF9E-4353-AA43-E7AF4B370745}" type="presParOf" srcId="{9171C7D5-AB94-4A9F-A742-DC123C15EB60}" destId="{4E0C0D20-0FAA-4ADA-B8AA-0E90E79294D2}" srcOrd="0" destOrd="0" presId="urn:microsoft.com/office/officeart/2005/8/layout/hierarchy1"/>
    <dgm:cxn modelId="{9D179549-3CA9-4CEC-9CA9-D4BB0FD942A9}" type="presParOf" srcId="{4E0C0D20-0FAA-4ADA-B8AA-0E90E79294D2}" destId="{707E3990-A59F-4B8E-A87A-7ECB19D97C1D}" srcOrd="0" destOrd="0" presId="urn:microsoft.com/office/officeart/2005/8/layout/hierarchy1"/>
    <dgm:cxn modelId="{7E18A50A-7642-401D-8C4A-CA81A1D666C2}" type="presParOf" srcId="{4E0C0D20-0FAA-4ADA-B8AA-0E90E79294D2}" destId="{25DC9363-51D6-42DE-BBAA-F3CA73A8D608}" srcOrd="1" destOrd="0" presId="urn:microsoft.com/office/officeart/2005/8/layout/hierarchy1"/>
    <dgm:cxn modelId="{90864095-ED24-4B0B-8EA4-A3A91BFEDB55}" type="presParOf" srcId="{9171C7D5-AB94-4A9F-A742-DC123C15EB60}" destId="{A5180B9D-976A-49FD-9EC1-8B5159FCD719}" srcOrd="1" destOrd="0" presId="urn:microsoft.com/office/officeart/2005/8/layout/hierarchy1"/>
    <dgm:cxn modelId="{A1447B5C-CC17-4C8E-B577-5528DA0DD9BF}" type="presParOf" srcId="{A5180B9D-976A-49FD-9EC1-8B5159FCD719}" destId="{7CF7B345-7D84-45FE-B967-C4A1D1CBE02E}" srcOrd="0" destOrd="0" presId="urn:microsoft.com/office/officeart/2005/8/layout/hierarchy1"/>
    <dgm:cxn modelId="{998B0D2D-B172-42FC-92B9-384EACDC771A}" type="presParOf" srcId="{A5180B9D-976A-49FD-9EC1-8B5159FCD719}" destId="{F16A0267-58C5-4D0E-AF40-554F21E76CD6}" srcOrd="1" destOrd="0" presId="urn:microsoft.com/office/officeart/2005/8/layout/hierarchy1"/>
    <dgm:cxn modelId="{6A70ED1D-61CB-4095-818B-C37C6A33BD41}" type="presParOf" srcId="{F16A0267-58C5-4D0E-AF40-554F21E76CD6}" destId="{D0627EB3-5C7E-43FC-8EF0-55E741FB2168}" srcOrd="0" destOrd="0" presId="urn:microsoft.com/office/officeart/2005/8/layout/hierarchy1"/>
    <dgm:cxn modelId="{AB0DCCC1-5206-481F-A73B-B412550C2C57}" type="presParOf" srcId="{D0627EB3-5C7E-43FC-8EF0-55E741FB2168}" destId="{A8EA2900-2644-4203-BC2B-B98C9C0CEF96}" srcOrd="0" destOrd="0" presId="urn:microsoft.com/office/officeart/2005/8/layout/hierarchy1"/>
    <dgm:cxn modelId="{493F1287-ACC9-42F0-BF70-A883AC8F6275}" type="presParOf" srcId="{D0627EB3-5C7E-43FC-8EF0-55E741FB2168}" destId="{BA8E4222-54E8-4A84-A1C5-227BF5C9F3D4}" srcOrd="1" destOrd="0" presId="urn:microsoft.com/office/officeart/2005/8/layout/hierarchy1"/>
    <dgm:cxn modelId="{09EAD93A-C3DD-4CE6-A34C-6868F4BFD57A}" type="presParOf" srcId="{F16A0267-58C5-4D0E-AF40-554F21E76CD6}" destId="{5018EFC8-CA00-4818-8D78-26607417CF87}" srcOrd="1" destOrd="0" presId="urn:microsoft.com/office/officeart/2005/8/layout/hierarchy1"/>
    <dgm:cxn modelId="{74441029-B296-4652-B632-084708C7B640}" type="presParOf" srcId="{5018EFC8-CA00-4818-8D78-26607417CF87}" destId="{6E54CDBC-51D8-4FEC-8E0B-8B6DDD216EC4}" srcOrd="0" destOrd="0" presId="urn:microsoft.com/office/officeart/2005/8/layout/hierarchy1"/>
    <dgm:cxn modelId="{034FE6D1-FD1E-4B59-A09D-D6841F7F866A}" type="presParOf" srcId="{5018EFC8-CA00-4818-8D78-26607417CF87}" destId="{3D99DA21-9EF5-4A27-A9D6-889E57DB4249}" srcOrd="1" destOrd="0" presId="urn:microsoft.com/office/officeart/2005/8/layout/hierarchy1"/>
    <dgm:cxn modelId="{ED488E61-E123-4195-9101-F5AEE6FD0DA5}" type="presParOf" srcId="{3D99DA21-9EF5-4A27-A9D6-889E57DB4249}" destId="{B30F8C97-1A0E-434B-B00A-2E3A809A8C34}" srcOrd="0" destOrd="0" presId="urn:microsoft.com/office/officeart/2005/8/layout/hierarchy1"/>
    <dgm:cxn modelId="{FE55CE10-556A-4861-8A3B-8C9F161EC446}" type="presParOf" srcId="{B30F8C97-1A0E-434B-B00A-2E3A809A8C34}" destId="{9F2EBC22-791D-47E2-82BB-708BB0306E4C}" srcOrd="0" destOrd="0" presId="urn:microsoft.com/office/officeart/2005/8/layout/hierarchy1"/>
    <dgm:cxn modelId="{F14B6ABA-110D-41A8-BB01-4B97AD648904}" type="presParOf" srcId="{B30F8C97-1A0E-434B-B00A-2E3A809A8C34}" destId="{E1A908E7-9BA8-463C-9FD3-218311F46876}" srcOrd="1" destOrd="0" presId="urn:microsoft.com/office/officeart/2005/8/layout/hierarchy1"/>
    <dgm:cxn modelId="{58CB649E-6ED8-4B34-8B70-2D29C38148A4}" type="presParOf" srcId="{3D99DA21-9EF5-4A27-A9D6-889E57DB4249}" destId="{3F96B898-84C0-431F-9B18-EE34B4859435}" srcOrd="1" destOrd="0" presId="urn:microsoft.com/office/officeart/2005/8/layout/hierarchy1"/>
    <dgm:cxn modelId="{205BB279-243D-4954-AC23-178632E1EA42}" type="presParOf" srcId="{A5180B9D-976A-49FD-9EC1-8B5159FCD719}" destId="{CF0055ED-C09D-4188-BA01-C1E87FDCF8A4}" srcOrd="2" destOrd="0" presId="urn:microsoft.com/office/officeart/2005/8/layout/hierarchy1"/>
    <dgm:cxn modelId="{D3941B7B-E0EF-4A80-8CF9-1694950017AA}" type="presParOf" srcId="{A5180B9D-976A-49FD-9EC1-8B5159FCD719}" destId="{7CD68F5B-7A4A-4331-9E4B-2DDC0EDDDA0C}" srcOrd="3" destOrd="0" presId="urn:microsoft.com/office/officeart/2005/8/layout/hierarchy1"/>
    <dgm:cxn modelId="{4CE8F678-2082-48E7-A33E-BCA39C076D28}" type="presParOf" srcId="{7CD68F5B-7A4A-4331-9E4B-2DDC0EDDDA0C}" destId="{44435224-FE81-4DD7-918D-660AF1400765}" srcOrd="0" destOrd="0" presId="urn:microsoft.com/office/officeart/2005/8/layout/hierarchy1"/>
    <dgm:cxn modelId="{18DE370B-684E-4492-95D8-A5538CE7943C}" type="presParOf" srcId="{44435224-FE81-4DD7-918D-660AF1400765}" destId="{5C373AEE-8A06-4C3A-9100-871732F08FCF}" srcOrd="0" destOrd="0" presId="urn:microsoft.com/office/officeart/2005/8/layout/hierarchy1"/>
    <dgm:cxn modelId="{222E6B36-B212-4B45-A0AA-355204BB3068}" type="presParOf" srcId="{44435224-FE81-4DD7-918D-660AF1400765}" destId="{7B578D9D-6B27-4BBB-A682-288FA8655927}" srcOrd="1" destOrd="0" presId="urn:microsoft.com/office/officeart/2005/8/layout/hierarchy1"/>
    <dgm:cxn modelId="{99DE3719-A580-49B4-9A28-8D8FB0BF3E1C}" type="presParOf" srcId="{7CD68F5B-7A4A-4331-9E4B-2DDC0EDDDA0C}" destId="{07FBBECF-0EBA-4461-8D37-67ED4B5C07FF}" srcOrd="1" destOrd="0" presId="urn:microsoft.com/office/officeart/2005/8/layout/hierarchy1"/>
    <dgm:cxn modelId="{E201E3CE-0AA6-4307-837F-A636FE2BF773}" type="presParOf" srcId="{07FBBECF-0EBA-4461-8D37-67ED4B5C07FF}" destId="{8056DC72-7A78-406C-B8E1-CACAF911FC43}" srcOrd="0" destOrd="0" presId="urn:microsoft.com/office/officeart/2005/8/layout/hierarchy1"/>
    <dgm:cxn modelId="{48B2A3DA-8B4E-42C1-B197-A3186F9748D1}" type="presParOf" srcId="{07FBBECF-0EBA-4461-8D37-67ED4B5C07FF}" destId="{6EF410D8-3A38-456C-9424-9B01410DE5C2}" srcOrd="1" destOrd="0" presId="urn:microsoft.com/office/officeart/2005/8/layout/hierarchy1"/>
    <dgm:cxn modelId="{C725DABD-FE53-4086-B830-12F6E8CB7CF6}" type="presParOf" srcId="{6EF410D8-3A38-456C-9424-9B01410DE5C2}" destId="{A1889D1C-DF18-4B7E-B6F0-532F23C261AC}" srcOrd="0" destOrd="0" presId="urn:microsoft.com/office/officeart/2005/8/layout/hierarchy1"/>
    <dgm:cxn modelId="{A7E668C0-DF66-4952-B4B9-304FA06E17F6}" type="presParOf" srcId="{A1889D1C-DF18-4B7E-B6F0-532F23C261AC}" destId="{F93072E8-50A7-4B1A-8F6D-F699F6E9F2A6}" srcOrd="0" destOrd="0" presId="urn:microsoft.com/office/officeart/2005/8/layout/hierarchy1"/>
    <dgm:cxn modelId="{37AF4E68-6E78-4E76-9E0B-1E3B50B760B5}" type="presParOf" srcId="{A1889D1C-DF18-4B7E-B6F0-532F23C261AC}" destId="{3E3BA30C-74D9-4189-A83D-CAD4F4BA4793}" srcOrd="1" destOrd="0" presId="urn:microsoft.com/office/officeart/2005/8/layout/hierarchy1"/>
    <dgm:cxn modelId="{6DE3E895-F634-4582-B6B8-67F9C4155564}" type="presParOf" srcId="{6EF410D8-3A38-456C-9424-9B01410DE5C2}" destId="{4FEA75F9-A2C9-4708-8288-49A84EA92848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603284-169A-4618-A5AB-8E59C47A51C0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C0F1D6-5C68-45DB-A68D-8D33DE12CA20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РАЗВИТИЕ ГРАММАТИЧЕСКИ ПРАВИЛЬНОЙ РЕЧИ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885E9960-C09E-4DAF-87EC-DA9970F115F3}" type="parTrans" cxnId="{BD22742E-C2B7-42DB-84A7-76D969B40A33}">
      <dgm:prSet/>
      <dgm:spPr/>
      <dgm:t>
        <a:bodyPr/>
        <a:lstStyle/>
        <a:p>
          <a:endParaRPr lang="ru-RU"/>
        </a:p>
      </dgm:t>
    </dgm:pt>
    <dgm:pt modelId="{99DAF1E0-D4B7-4442-85C2-D078504D7F17}" type="sibTrans" cxnId="{BD22742E-C2B7-42DB-84A7-76D969B40A33}">
      <dgm:prSet/>
      <dgm:spPr/>
      <dgm:t>
        <a:bodyPr/>
        <a:lstStyle/>
        <a:p>
          <a:endParaRPr lang="ru-RU"/>
        </a:p>
      </dgm:t>
    </dgm:pt>
    <dgm:pt modelId="{1B3C3CC2-A7BB-4573-BB00-2995B89A811A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Морфология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(изменение слов по родам, числам, падежам)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Подбираем рифмы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Чье все это?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Домики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BFCD9F49-D65C-4A6D-B6BC-6CB277E19C2E}" type="parTrans" cxnId="{7EA2F124-DC5E-4A41-950A-4BF7BA8DB4F0}">
      <dgm:prSet/>
      <dgm:spPr/>
      <dgm:t>
        <a:bodyPr/>
        <a:lstStyle/>
        <a:p>
          <a:endParaRPr lang="ru-RU"/>
        </a:p>
      </dgm:t>
    </dgm:pt>
    <dgm:pt modelId="{958E0DD0-B88E-42F1-8A79-A1A9A9B9FE08}" type="sibTrans" cxnId="{7EA2F124-DC5E-4A41-950A-4BF7BA8DB4F0}">
      <dgm:prSet/>
      <dgm:spPr/>
      <dgm:t>
        <a:bodyPr/>
        <a:lstStyle/>
        <a:p>
          <a:endParaRPr lang="ru-RU"/>
        </a:p>
      </dgm:t>
    </dgm:pt>
    <dgm:pt modelId="{58094ACD-0B8C-4867-BF5C-C7B76CC73EE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Словообразование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(образование одного слова на базе другого с помощью специальных средств)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Что получилось?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Кузовок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F9917DAA-787D-4E1D-BEF5-90CEFC3B85E5}" type="parTrans" cxnId="{C6CEEF35-30AD-4493-B0C9-5C20A84522D8}">
      <dgm:prSet/>
      <dgm:spPr/>
      <dgm:t>
        <a:bodyPr/>
        <a:lstStyle/>
        <a:p>
          <a:endParaRPr lang="ru-RU"/>
        </a:p>
      </dgm:t>
    </dgm:pt>
    <dgm:pt modelId="{EF6348E5-8FF2-4FF5-BBC3-D73B8AB35F58}" type="sibTrans" cxnId="{C6CEEF35-30AD-4493-B0C9-5C20A84522D8}">
      <dgm:prSet/>
      <dgm:spPr/>
      <dgm:t>
        <a:bodyPr/>
        <a:lstStyle/>
        <a:p>
          <a:endParaRPr lang="ru-RU"/>
        </a:p>
      </dgm:t>
    </dgm:pt>
    <dgm:pt modelId="{3C4CA27C-3CAD-43F2-BF2F-FEC51DCB91C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2000" u="sng" dirty="0" smtClean="0">
              <a:latin typeface="Times New Roman" pitchFamily="18" charset="0"/>
              <a:cs typeface="Times New Roman" pitchFamily="18" charset="0"/>
            </a:rPr>
            <a:t>Синтаксис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(построение простых и сложных предложений)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У каждой вещи свое место</a:t>
          </a:r>
        </a:p>
        <a:p>
          <a:pPr>
            <a:lnSpc>
              <a:spcPct val="100000"/>
            </a:lnSpc>
            <a:spcAft>
              <a:spcPts val="400"/>
            </a:spcAft>
          </a:pPr>
          <a:r>
            <a:rPr lang="ru-RU" sz="2000" i="1" dirty="0" err="1" smtClean="0">
              <a:latin typeface="Times New Roman" pitchFamily="18" charset="0"/>
              <a:cs typeface="Times New Roman" pitchFamily="18" charset="0"/>
            </a:rPr>
            <a:t>Объяснялки</a:t>
          </a:r>
          <a:endParaRPr lang="ru-RU" sz="2800" i="1" dirty="0"/>
        </a:p>
      </dgm:t>
    </dgm:pt>
    <dgm:pt modelId="{C3F44089-7815-48C7-9BA3-7D4163BDE113}" type="parTrans" cxnId="{314C9985-E855-4627-948E-6FA10945B505}">
      <dgm:prSet/>
      <dgm:spPr/>
      <dgm:t>
        <a:bodyPr/>
        <a:lstStyle/>
        <a:p>
          <a:endParaRPr lang="ru-RU"/>
        </a:p>
      </dgm:t>
    </dgm:pt>
    <dgm:pt modelId="{39294F7B-3883-49DC-9D6D-8E68FCFD162A}" type="sibTrans" cxnId="{314C9985-E855-4627-948E-6FA10945B505}">
      <dgm:prSet/>
      <dgm:spPr/>
      <dgm:t>
        <a:bodyPr/>
        <a:lstStyle/>
        <a:p>
          <a:endParaRPr lang="ru-RU"/>
        </a:p>
      </dgm:t>
    </dgm:pt>
    <dgm:pt modelId="{604E4CAA-3B92-4746-9398-9D103C91C894}" type="pres">
      <dgm:prSet presAssocID="{DC603284-169A-4618-A5AB-8E59C47A51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70CDCD-36C0-4E68-9CF8-BA5B157AADB6}" type="pres">
      <dgm:prSet presAssocID="{39C0F1D6-5C68-45DB-A68D-8D33DE12CA20}" presName="hierRoot1" presStyleCnt="0"/>
      <dgm:spPr/>
      <dgm:t>
        <a:bodyPr/>
        <a:lstStyle/>
        <a:p>
          <a:endParaRPr lang="ru-RU"/>
        </a:p>
      </dgm:t>
    </dgm:pt>
    <dgm:pt modelId="{59472DFA-2B8B-4B96-96B4-8703A483B0EB}" type="pres">
      <dgm:prSet presAssocID="{39C0F1D6-5C68-45DB-A68D-8D33DE12CA20}" presName="composite" presStyleCnt="0"/>
      <dgm:spPr/>
      <dgm:t>
        <a:bodyPr/>
        <a:lstStyle/>
        <a:p>
          <a:endParaRPr lang="ru-RU"/>
        </a:p>
      </dgm:t>
    </dgm:pt>
    <dgm:pt modelId="{FA4673A2-E315-4F8B-A92E-73E1DBCCC276}" type="pres">
      <dgm:prSet presAssocID="{39C0F1D6-5C68-45DB-A68D-8D33DE12CA20}" presName="background" presStyleLbl="node0" presStyleIdx="0" presStyleCnt="1"/>
      <dgm:spPr/>
      <dgm:t>
        <a:bodyPr/>
        <a:lstStyle/>
        <a:p>
          <a:endParaRPr lang="ru-RU"/>
        </a:p>
      </dgm:t>
    </dgm:pt>
    <dgm:pt modelId="{7C089AB8-40F9-4273-91F1-8EBC77368357}" type="pres">
      <dgm:prSet presAssocID="{39C0F1D6-5C68-45DB-A68D-8D33DE12CA20}" presName="text" presStyleLbl="fgAcc0" presStyleIdx="0" presStyleCnt="1" custScaleX="139344" custScaleY="106230" custLinFactNeighborX="2368" custLinFactNeighborY="-515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97CD60-12EE-49D9-9E28-AA2ACD4FF0B4}" type="pres">
      <dgm:prSet presAssocID="{39C0F1D6-5C68-45DB-A68D-8D33DE12CA20}" presName="hierChild2" presStyleCnt="0"/>
      <dgm:spPr/>
      <dgm:t>
        <a:bodyPr/>
        <a:lstStyle/>
        <a:p>
          <a:endParaRPr lang="ru-RU"/>
        </a:p>
      </dgm:t>
    </dgm:pt>
    <dgm:pt modelId="{11347D08-2FCD-46CD-8E4D-FB4E13C29AA5}" type="pres">
      <dgm:prSet presAssocID="{BFCD9F49-D65C-4A6D-B6BC-6CB277E19C2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DA3CA98-B59C-49D8-A858-7A8391B436CF}" type="pres">
      <dgm:prSet presAssocID="{1B3C3CC2-A7BB-4573-BB00-2995B89A811A}" presName="hierRoot2" presStyleCnt="0"/>
      <dgm:spPr/>
      <dgm:t>
        <a:bodyPr/>
        <a:lstStyle/>
        <a:p>
          <a:endParaRPr lang="ru-RU"/>
        </a:p>
      </dgm:t>
    </dgm:pt>
    <dgm:pt modelId="{DEE7CCBB-C1BA-46FF-92C4-06B5EBD5C95E}" type="pres">
      <dgm:prSet presAssocID="{1B3C3CC2-A7BB-4573-BB00-2995B89A811A}" presName="composite2" presStyleCnt="0"/>
      <dgm:spPr/>
      <dgm:t>
        <a:bodyPr/>
        <a:lstStyle/>
        <a:p>
          <a:endParaRPr lang="ru-RU"/>
        </a:p>
      </dgm:t>
    </dgm:pt>
    <dgm:pt modelId="{E6BC08D9-AE4B-4877-B350-072BEBF5E5BA}" type="pres">
      <dgm:prSet presAssocID="{1B3C3CC2-A7BB-4573-BB00-2995B89A811A}" presName="background2" presStyleLbl="node2" presStyleIdx="0" presStyleCnt="3"/>
      <dgm:spPr/>
      <dgm:t>
        <a:bodyPr/>
        <a:lstStyle/>
        <a:p>
          <a:endParaRPr lang="ru-RU"/>
        </a:p>
      </dgm:t>
    </dgm:pt>
    <dgm:pt modelId="{E9C3B41D-CAAE-4E96-97EB-C21E55BDF204}" type="pres">
      <dgm:prSet presAssocID="{1B3C3CC2-A7BB-4573-BB00-2995B89A811A}" presName="text2" presStyleLbl="fgAcc2" presStyleIdx="0" presStyleCnt="3" custScaleY="165529" custLinFactNeighborX="916" custLinFactNeighborY="-605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D7977C-E3D3-4C8D-B62D-A5FF9EE2B5DD}" type="pres">
      <dgm:prSet presAssocID="{1B3C3CC2-A7BB-4573-BB00-2995B89A811A}" presName="hierChild3" presStyleCnt="0"/>
      <dgm:spPr/>
      <dgm:t>
        <a:bodyPr/>
        <a:lstStyle/>
        <a:p>
          <a:endParaRPr lang="ru-RU"/>
        </a:p>
      </dgm:t>
    </dgm:pt>
    <dgm:pt modelId="{966A2494-277B-449F-BBC9-5BB309167BD0}" type="pres">
      <dgm:prSet presAssocID="{F9917DAA-787D-4E1D-BEF5-90CEFC3B85E5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647B24D-2C2D-4022-9FAC-7807630B48BC}" type="pres">
      <dgm:prSet presAssocID="{58094ACD-0B8C-4867-BF5C-C7B76CC73EEC}" presName="hierRoot2" presStyleCnt="0"/>
      <dgm:spPr/>
      <dgm:t>
        <a:bodyPr/>
        <a:lstStyle/>
        <a:p>
          <a:endParaRPr lang="ru-RU"/>
        </a:p>
      </dgm:t>
    </dgm:pt>
    <dgm:pt modelId="{737F2A27-A3DA-40F2-94DD-15754EEDA0E3}" type="pres">
      <dgm:prSet presAssocID="{58094ACD-0B8C-4867-BF5C-C7B76CC73EEC}" presName="composite2" presStyleCnt="0"/>
      <dgm:spPr/>
      <dgm:t>
        <a:bodyPr/>
        <a:lstStyle/>
        <a:p>
          <a:endParaRPr lang="ru-RU"/>
        </a:p>
      </dgm:t>
    </dgm:pt>
    <dgm:pt modelId="{A6C3C3D8-97DA-4448-81D5-4F1E7ACD65DD}" type="pres">
      <dgm:prSet presAssocID="{58094ACD-0B8C-4867-BF5C-C7B76CC73EEC}" presName="background2" presStyleLbl="node2" presStyleIdx="1" presStyleCnt="3"/>
      <dgm:spPr/>
      <dgm:t>
        <a:bodyPr/>
        <a:lstStyle/>
        <a:p>
          <a:endParaRPr lang="ru-RU"/>
        </a:p>
      </dgm:t>
    </dgm:pt>
    <dgm:pt modelId="{DA7A7512-A66C-4278-A7C0-2140FC732DBB}" type="pres">
      <dgm:prSet presAssocID="{58094ACD-0B8C-4867-BF5C-C7B76CC73EEC}" presName="text2" presStyleLbl="fgAcc2" presStyleIdx="1" presStyleCnt="3" custScaleX="110566" custScaleY="201518" custLinFactNeighborX="5241" custLinFactNeighborY="-20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1AB30B-5848-4778-AEE9-71FA266B54F8}" type="pres">
      <dgm:prSet presAssocID="{58094ACD-0B8C-4867-BF5C-C7B76CC73EEC}" presName="hierChild3" presStyleCnt="0"/>
      <dgm:spPr/>
      <dgm:t>
        <a:bodyPr/>
        <a:lstStyle/>
        <a:p>
          <a:endParaRPr lang="ru-RU"/>
        </a:p>
      </dgm:t>
    </dgm:pt>
    <dgm:pt modelId="{0EA4F180-9471-478A-8C9C-AAC082B40FAC}" type="pres">
      <dgm:prSet presAssocID="{C3F44089-7815-48C7-9BA3-7D4163BDE113}" presName="Name10" presStyleLbl="parChTrans1D2" presStyleIdx="2" presStyleCnt="3"/>
      <dgm:spPr/>
      <dgm:t>
        <a:bodyPr/>
        <a:lstStyle/>
        <a:p>
          <a:endParaRPr lang="ru-RU"/>
        </a:p>
      </dgm:t>
    </dgm:pt>
    <dgm:pt modelId="{1C086394-4EB7-48DD-A684-1F3BBF8C1136}" type="pres">
      <dgm:prSet presAssocID="{3C4CA27C-3CAD-43F2-BF2F-FEC51DCB91CC}" presName="hierRoot2" presStyleCnt="0"/>
      <dgm:spPr/>
      <dgm:t>
        <a:bodyPr/>
        <a:lstStyle/>
        <a:p>
          <a:endParaRPr lang="ru-RU"/>
        </a:p>
      </dgm:t>
    </dgm:pt>
    <dgm:pt modelId="{49D3730F-FF0F-41F0-B7E9-69B0C7FA0EBF}" type="pres">
      <dgm:prSet presAssocID="{3C4CA27C-3CAD-43F2-BF2F-FEC51DCB91CC}" presName="composite2" presStyleCnt="0"/>
      <dgm:spPr/>
      <dgm:t>
        <a:bodyPr/>
        <a:lstStyle/>
        <a:p>
          <a:endParaRPr lang="ru-RU"/>
        </a:p>
      </dgm:t>
    </dgm:pt>
    <dgm:pt modelId="{B07D6792-FD24-49B8-9966-3058947E887A}" type="pres">
      <dgm:prSet presAssocID="{3C4CA27C-3CAD-43F2-BF2F-FEC51DCB91CC}" presName="background2" presStyleLbl="node2" presStyleIdx="2" presStyleCnt="3"/>
      <dgm:spPr/>
      <dgm:t>
        <a:bodyPr/>
        <a:lstStyle/>
        <a:p>
          <a:endParaRPr lang="ru-RU"/>
        </a:p>
      </dgm:t>
    </dgm:pt>
    <dgm:pt modelId="{A66FE3F6-34D3-4F3F-B0D0-B0F4AA1C33C6}" type="pres">
      <dgm:prSet presAssocID="{3C4CA27C-3CAD-43F2-BF2F-FEC51DCB91CC}" presName="text2" presStyleLbl="fgAcc2" presStyleIdx="2" presStyleCnt="3" custScaleX="104242" custScaleY="174051" custLinFactNeighborX="3279" custLinFactNeighborY="-613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C0105D-12EF-40F2-B9CE-1D4FECE3F7BF}" type="pres">
      <dgm:prSet presAssocID="{3C4CA27C-3CAD-43F2-BF2F-FEC51DCB91CC}" presName="hierChild3" presStyleCnt="0"/>
      <dgm:spPr/>
      <dgm:t>
        <a:bodyPr/>
        <a:lstStyle/>
        <a:p>
          <a:endParaRPr lang="ru-RU"/>
        </a:p>
      </dgm:t>
    </dgm:pt>
  </dgm:ptLst>
  <dgm:cxnLst>
    <dgm:cxn modelId="{314C9985-E855-4627-948E-6FA10945B505}" srcId="{39C0F1D6-5C68-45DB-A68D-8D33DE12CA20}" destId="{3C4CA27C-3CAD-43F2-BF2F-FEC51DCB91CC}" srcOrd="2" destOrd="0" parTransId="{C3F44089-7815-48C7-9BA3-7D4163BDE113}" sibTransId="{39294F7B-3883-49DC-9D6D-8E68FCFD162A}"/>
    <dgm:cxn modelId="{BD22742E-C2B7-42DB-84A7-76D969B40A33}" srcId="{DC603284-169A-4618-A5AB-8E59C47A51C0}" destId="{39C0F1D6-5C68-45DB-A68D-8D33DE12CA20}" srcOrd="0" destOrd="0" parTransId="{885E9960-C09E-4DAF-87EC-DA9970F115F3}" sibTransId="{99DAF1E0-D4B7-4442-85C2-D078504D7F17}"/>
    <dgm:cxn modelId="{C6CEEF35-30AD-4493-B0C9-5C20A84522D8}" srcId="{39C0F1D6-5C68-45DB-A68D-8D33DE12CA20}" destId="{58094ACD-0B8C-4867-BF5C-C7B76CC73EEC}" srcOrd="1" destOrd="0" parTransId="{F9917DAA-787D-4E1D-BEF5-90CEFC3B85E5}" sibTransId="{EF6348E5-8FF2-4FF5-BBC3-D73B8AB35F58}"/>
    <dgm:cxn modelId="{B08244F5-C5AF-47A4-BC88-2BAD493A20EC}" type="presOf" srcId="{58094ACD-0B8C-4867-BF5C-C7B76CC73EEC}" destId="{DA7A7512-A66C-4278-A7C0-2140FC732DBB}" srcOrd="0" destOrd="0" presId="urn:microsoft.com/office/officeart/2005/8/layout/hierarchy1"/>
    <dgm:cxn modelId="{1EAF4F68-851E-4CEB-A637-DE5F86A42590}" type="presOf" srcId="{DC603284-169A-4618-A5AB-8E59C47A51C0}" destId="{604E4CAA-3B92-4746-9398-9D103C91C894}" srcOrd="0" destOrd="0" presId="urn:microsoft.com/office/officeart/2005/8/layout/hierarchy1"/>
    <dgm:cxn modelId="{46C6B033-0A22-4D23-8F24-28489C3ACC1D}" type="presOf" srcId="{F9917DAA-787D-4E1D-BEF5-90CEFC3B85E5}" destId="{966A2494-277B-449F-BBC9-5BB309167BD0}" srcOrd="0" destOrd="0" presId="urn:microsoft.com/office/officeart/2005/8/layout/hierarchy1"/>
    <dgm:cxn modelId="{8DD757C6-94D5-4E6B-B438-60BFC181689E}" type="presOf" srcId="{3C4CA27C-3CAD-43F2-BF2F-FEC51DCB91CC}" destId="{A66FE3F6-34D3-4F3F-B0D0-B0F4AA1C33C6}" srcOrd="0" destOrd="0" presId="urn:microsoft.com/office/officeart/2005/8/layout/hierarchy1"/>
    <dgm:cxn modelId="{22C54409-4B4A-48A6-9794-B25E8B641333}" type="presOf" srcId="{C3F44089-7815-48C7-9BA3-7D4163BDE113}" destId="{0EA4F180-9471-478A-8C9C-AAC082B40FAC}" srcOrd="0" destOrd="0" presId="urn:microsoft.com/office/officeart/2005/8/layout/hierarchy1"/>
    <dgm:cxn modelId="{8685BD4B-6A75-47E9-9D22-9158367EDE16}" type="presOf" srcId="{BFCD9F49-D65C-4A6D-B6BC-6CB277E19C2E}" destId="{11347D08-2FCD-46CD-8E4D-FB4E13C29AA5}" srcOrd="0" destOrd="0" presId="urn:microsoft.com/office/officeart/2005/8/layout/hierarchy1"/>
    <dgm:cxn modelId="{B960F703-6215-4D4D-B52B-6703266EF8B5}" type="presOf" srcId="{39C0F1D6-5C68-45DB-A68D-8D33DE12CA20}" destId="{7C089AB8-40F9-4273-91F1-8EBC77368357}" srcOrd="0" destOrd="0" presId="urn:microsoft.com/office/officeart/2005/8/layout/hierarchy1"/>
    <dgm:cxn modelId="{6A778D98-EAAB-4A1A-BF65-C277F730E577}" type="presOf" srcId="{1B3C3CC2-A7BB-4573-BB00-2995B89A811A}" destId="{E9C3B41D-CAAE-4E96-97EB-C21E55BDF204}" srcOrd="0" destOrd="0" presId="urn:microsoft.com/office/officeart/2005/8/layout/hierarchy1"/>
    <dgm:cxn modelId="{7EA2F124-DC5E-4A41-950A-4BF7BA8DB4F0}" srcId="{39C0F1D6-5C68-45DB-A68D-8D33DE12CA20}" destId="{1B3C3CC2-A7BB-4573-BB00-2995B89A811A}" srcOrd="0" destOrd="0" parTransId="{BFCD9F49-D65C-4A6D-B6BC-6CB277E19C2E}" sibTransId="{958E0DD0-B88E-42F1-8A79-A1A9A9B9FE08}"/>
    <dgm:cxn modelId="{D1D19F31-EE25-4AAC-9865-93C3EB9FB7CD}" type="presParOf" srcId="{604E4CAA-3B92-4746-9398-9D103C91C894}" destId="{0670CDCD-36C0-4E68-9CF8-BA5B157AADB6}" srcOrd="0" destOrd="0" presId="urn:microsoft.com/office/officeart/2005/8/layout/hierarchy1"/>
    <dgm:cxn modelId="{FAE53F02-1510-4A3D-A2E8-C547FAACD70A}" type="presParOf" srcId="{0670CDCD-36C0-4E68-9CF8-BA5B157AADB6}" destId="{59472DFA-2B8B-4B96-96B4-8703A483B0EB}" srcOrd="0" destOrd="0" presId="urn:microsoft.com/office/officeart/2005/8/layout/hierarchy1"/>
    <dgm:cxn modelId="{EF3C1CDB-6A44-4428-87D7-F4F6D02BCCFC}" type="presParOf" srcId="{59472DFA-2B8B-4B96-96B4-8703A483B0EB}" destId="{FA4673A2-E315-4F8B-A92E-73E1DBCCC276}" srcOrd="0" destOrd="0" presId="urn:microsoft.com/office/officeart/2005/8/layout/hierarchy1"/>
    <dgm:cxn modelId="{8B33922D-641E-42E5-A878-A5D4532C2AE1}" type="presParOf" srcId="{59472DFA-2B8B-4B96-96B4-8703A483B0EB}" destId="{7C089AB8-40F9-4273-91F1-8EBC77368357}" srcOrd="1" destOrd="0" presId="urn:microsoft.com/office/officeart/2005/8/layout/hierarchy1"/>
    <dgm:cxn modelId="{EC4FA1D2-F3A2-4157-A36D-506E5E41833E}" type="presParOf" srcId="{0670CDCD-36C0-4E68-9CF8-BA5B157AADB6}" destId="{A597CD60-12EE-49D9-9E28-AA2ACD4FF0B4}" srcOrd="1" destOrd="0" presId="urn:microsoft.com/office/officeart/2005/8/layout/hierarchy1"/>
    <dgm:cxn modelId="{BF0C1D77-6476-4066-8884-7AFEF9806857}" type="presParOf" srcId="{A597CD60-12EE-49D9-9E28-AA2ACD4FF0B4}" destId="{11347D08-2FCD-46CD-8E4D-FB4E13C29AA5}" srcOrd="0" destOrd="0" presId="urn:microsoft.com/office/officeart/2005/8/layout/hierarchy1"/>
    <dgm:cxn modelId="{BAB88401-DCAB-4608-B477-48A677D29F4C}" type="presParOf" srcId="{A597CD60-12EE-49D9-9E28-AA2ACD4FF0B4}" destId="{4DA3CA98-B59C-49D8-A858-7A8391B436CF}" srcOrd="1" destOrd="0" presId="urn:microsoft.com/office/officeart/2005/8/layout/hierarchy1"/>
    <dgm:cxn modelId="{CA1588C9-C1F3-4209-90CF-655C18722F08}" type="presParOf" srcId="{4DA3CA98-B59C-49D8-A858-7A8391B436CF}" destId="{DEE7CCBB-C1BA-46FF-92C4-06B5EBD5C95E}" srcOrd="0" destOrd="0" presId="urn:microsoft.com/office/officeart/2005/8/layout/hierarchy1"/>
    <dgm:cxn modelId="{F6FC8413-4F39-4673-A936-3BD759F1621A}" type="presParOf" srcId="{DEE7CCBB-C1BA-46FF-92C4-06B5EBD5C95E}" destId="{E6BC08D9-AE4B-4877-B350-072BEBF5E5BA}" srcOrd="0" destOrd="0" presId="urn:microsoft.com/office/officeart/2005/8/layout/hierarchy1"/>
    <dgm:cxn modelId="{185042C5-A4B6-4F41-AFDB-0BB1B3BEE503}" type="presParOf" srcId="{DEE7CCBB-C1BA-46FF-92C4-06B5EBD5C95E}" destId="{E9C3B41D-CAAE-4E96-97EB-C21E55BDF204}" srcOrd="1" destOrd="0" presId="urn:microsoft.com/office/officeart/2005/8/layout/hierarchy1"/>
    <dgm:cxn modelId="{B68358EB-D60B-4D01-AB90-F5328FBD8B43}" type="presParOf" srcId="{4DA3CA98-B59C-49D8-A858-7A8391B436CF}" destId="{1BD7977C-E3D3-4C8D-B62D-A5FF9EE2B5DD}" srcOrd="1" destOrd="0" presId="urn:microsoft.com/office/officeart/2005/8/layout/hierarchy1"/>
    <dgm:cxn modelId="{0A25E853-4927-43C9-B360-78182B9DA8EF}" type="presParOf" srcId="{A597CD60-12EE-49D9-9E28-AA2ACD4FF0B4}" destId="{966A2494-277B-449F-BBC9-5BB309167BD0}" srcOrd="2" destOrd="0" presId="urn:microsoft.com/office/officeart/2005/8/layout/hierarchy1"/>
    <dgm:cxn modelId="{C8D95C91-EF3E-436D-B56B-006C5FE13AA9}" type="presParOf" srcId="{A597CD60-12EE-49D9-9E28-AA2ACD4FF0B4}" destId="{F647B24D-2C2D-4022-9FAC-7807630B48BC}" srcOrd="3" destOrd="0" presId="urn:microsoft.com/office/officeart/2005/8/layout/hierarchy1"/>
    <dgm:cxn modelId="{3F665BF4-4304-474A-A279-9FCABC123440}" type="presParOf" srcId="{F647B24D-2C2D-4022-9FAC-7807630B48BC}" destId="{737F2A27-A3DA-40F2-94DD-15754EEDA0E3}" srcOrd="0" destOrd="0" presId="urn:microsoft.com/office/officeart/2005/8/layout/hierarchy1"/>
    <dgm:cxn modelId="{2A96822B-DE33-43AF-81BB-8F2DFD8991A4}" type="presParOf" srcId="{737F2A27-A3DA-40F2-94DD-15754EEDA0E3}" destId="{A6C3C3D8-97DA-4448-81D5-4F1E7ACD65DD}" srcOrd="0" destOrd="0" presId="urn:microsoft.com/office/officeart/2005/8/layout/hierarchy1"/>
    <dgm:cxn modelId="{0921FB3B-C767-45B0-B6DF-96B01EAF635F}" type="presParOf" srcId="{737F2A27-A3DA-40F2-94DD-15754EEDA0E3}" destId="{DA7A7512-A66C-4278-A7C0-2140FC732DBB}" srcOrd="1" destOrd="0" presId="urn:microsoft.com/office/officeart/2005/8/layout/hierarchy1"/>
    <dgm:cxn modelId="{963AE630-01BB-434E-8B0B-DAEA4A1AF39F}" type="presParOf" srcId="{F647B24D-2C2D-4022-9FAC-7807630B48BC}" destId="{951AB30B-5848-4778-AEE9-71FA266B54F8}" srcOrd="1" destOrd="0" presId="urn:microsoft.com/office/officeart/2005/8/layout/hierarchy1"/>
    <dgm:cxn modelId="{CBC8D300-C977-4490-9B47-933ECD12F98A}" type="presParOf" srcId="{A597CD60-12EE-49D9-9E28-AA2ACD4FF0B4}" destId="{0EA4F180-9471-478A-8C9C-AAC082B40FAC}" srcOrd="4" destOrd="0" presId="urn:microsoft.com/office/officeart/2005/8/layout/hierarchy1"/>
    <dgm:cxn modelId="{D33D6837-5655-4A55-91A7-194E85131E16}" type="presParOf" srcId="{A597CD60-12EE-49D9-9E28-AA2ACD4FF0B4}" destId="{1C086394-4EB7-48DD-A684-1F3BBF8C1136}" srcOrd="5" destOrd="0" presId="urn:microsoft.com/office/officeart/2005/8/layout/hierarchy1"/>
    <dgm:cxn modelId="{7229545C-B459-4C83-ADB6-7EEB72C54E7C}" type="presParOf" srcId="{1C086394-4EB7-48DD-A684-1F3BBF8C1136}" destId="{49D3730F-FF0F-41F0-B7E9-69B0C7FA0EBF}" srcOrd="0" destOrd="0" presId="urn:microsoft.com/office/officeart/2005/8/layout/hierarchy1"/>
    <dgm:cxn modelId="{A49D2ABD-8BDE-4AE2-963E-806E6549116E}" type="presParOf" srcId="{49D3730F-FF0F-41F0-B7E9-69B0C7FA0EBF}" destId="{B07D6792-FD24-49B8-9966-3058947E887A}" srcOrd="0" destOrd="0" presId="urn:microsoft.com/office/officeart/2005/8/layout/hierarchy1"/>
    <dgm:cxn modelId="{CE72A7D3-66FB-41E3-A1B8-66C0F04BE4EB}" type="presParOf" srcId="{49D3730F-FF0F-41F0-B7E9-69B0C7FA0EBF}" destId="{A66FE3F6-34D3-4F3F-B0D0-B0F4AA1C33C6}" srcOrd="1" destOrd="0" presId="urn:microsoft.com/office/officeart/2005/8/layout/hierarchy1"/>
    <dgm:cxn modelId="{233A372C-9938-4FA6-90FC-B79ADB1A23C8}" type="presParOf" srcId="{1C086394-4EB7-48DD-A684-1F3BBF8C1136}" destId="{F4C0105D-12EF-40F2-B9CE-1D4FECE3F7BF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704BBC-BF70-47F1-840F-4AF96645BF75}" type="doc">
      <dgm:prSet loTypeId="urn:microsoft.com/office/officeart/2005/8/layout/hierarchy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E2F620-3DA5-4DA1-BC97-2DCB4E6C2BE0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РАЗВИТИЕ СВЯЗНОЙ РЕЧИ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2B1318C-6318-4A69-9BF6-8BB7ADF8A4A0}" type="parTrans" cxnId="{96D8F61F-2BB3-4F1A-97DD-8E29BE3A19AE}">
      <dgm:prSet/>
      <dgm:spPr/>
      <dgm:t>
        <a:bodyPr/>
        <a:lstStyle/>
        <a:p>
          <a:endParaRPr lang="ru-RU"/>
        </a:p>
      </dgm:t>
    </dgm:pt>
    <dgm:pt modelId="{1129323F-AD9E-4303-B45C-50AB5BD02D67}" type="sibTrans" cxnId="{96D8F61F-2BB3-4F1A-97DD-8E29BE3A19AE}">
      <dgm:prSet/>
      <dgm:spPr/>
      <dgm:t>
        <a:bodyPr/>
        <a:lstStyle/>
        <a:p>
          <a:endParaRPr lang="ru-RU"/>
        </a:p>
      </dgm:t>
    </dgm:pt>
    <dgm:pt modelId="{B59CB838-0E07-47BA-82CD-3EC09F84C2A0}">
      <dgm:prSet phldrT="[Текст]" custT="1"/>
      <dgm:spPr/>
      <dgm:t>
        <a:bodyPr/>
        <a:lstStyle/>
        <a:p>
          <a:r>
            <a:rPr lang="ru-RU" sz="2400" u="sng" dirty="0" smtClean="0">
              <a:latin typeface="Times New Roman" pitchFamily="18" charset="0"/>
              <a:cs typeface="Times New Roman" pitchFamily="18" charset="0"/>
            </a:rPr>
            <a:t>Диалог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Почемучки</a:t>
          </a:r>
        </a:p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Бывает – не бывает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860483AE-E52A-48D9-AE24-D72FD08D27B7}" type="parTrans" cxnId="{529E650E-BC80-4FAA-98E8-B0C9A30A4354}">
      <dgm:prSet/>
      <dgm:spPr/>
      <dgm:t>
        <a:bodyPr/>
        <a:lstStyle/>
        <a:p>
          <a:endParaRPr lang="ru-RU"/>
        </a:p>
      </dgm:t>
    </dgm:pt>
    <dgm:pt modelId="{4B84755F-A620-44C3-8145-4E5629FE8F92}" type="sibTrans" cxnId="{529E650E-BC80-4FAA-98E8-B0C9A30A4354}">
      <dgm:prSet/>
      <dgm:spPr/>
      <dgm:t>
        <a:bodyPr/>
        <a:lstStyle/>
        <a:p>
          <a:endParaRPr lang="ru-RU"/>
        </a:p>
      </dgm:t>
    </dgm:pt>
    <dgm:pt modelId="{52880AA2-8C52-47FA-8E63-5810899F5D0D}">
      <dgm:prSet phldrT="[Текст]" custT="1"/>
      <dgm:spPr/>
      <dgm:t>
        <a:bodyPr/>
        <a:lstStyle/>
        <a:p>
          <a:r>
            <a:rPr lang="ru-RU" sz="2400" u="sng" dirty="0" smtClean="0">
              <a:latin typeface="Times New Roman" pitchFamily="18" charset="0"/>
              <a:cs typeface="Times New Roman" pitchFamily="18" charset="0"/>
            </a:rPr>
            <a:t>Монолог</a:t>
          </a:r>
        </a:p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Пойми меня</a:t>
          </a:r>
        </a:p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Если бы…</a:t>
          </a:r>
        </a:p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Закончи сам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52B8277F-4A47-4DF1-BFEA-07F57800F7BC}" type="parTrans" cxnId="{E82B089B-D00B-40A4-8158-2F7B9A1BF5F0}">
      <dgm:prSet/>
      <dgm:spPr/>
      <dgm:t>
        <a:bodyPr/>
        <a:lstStyle/>
        <a:p>
          <a:endParaRPr lang="ru-RU"/>
        </a:p>
      </dgm:t>
    </dgm:pt>
    <dgm:pt modelId="{273D82C3-EA5E-4188-9437-59E49FF49864}" type="sibTrans" cxnId="{E82B089B-D00B-40A4-8158-2F7B9A1BF5F0}">
      <dgm:prSet/>
      <dgm:spPr/>
      <dgm:t>
        <a:bodyPr/>
        <a:lstStyle/>
        <a:p>
          <a:endParaRPr lang="ru-RU"/>
        </a:p>
      </dgm:t>
    </dgm:pt>
    <dgm:pt modelId="{2A27709E-E385-4C8A-BEB3-D9727CD7481A}" type="pres">
      <dgm:prSet presAssocID="{50704BBC-BF70-47F1-840F-4AF96645BF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55437D-3F08-4227-95A2-C187F0F562D8}" type="pres">
      <dgm:prSet presAssocID="{EEE2F620-3DA5-4DA1-BC97-2DCB4E6C2BE0}" presName="hierRoot1" presStyleCnt="0"/>
      <dgm:spPr/>
      <dgm:t>
        <a:bodyPr/>
        <a:lstStyle/>
        <a:p>
          <a:endParaRPr lang="ru-RU"/>
        </a:p>
      </dgm:t>
    </dgm:pt>
    <dgm:pt modelId="{21B3AF18-CD36-4DB3-B30A-ACC02226FF72}" type="pres">
      <dgm:prSet presAssocID="{EEE2F620-3DA5-4DA1-BC97-2DCB4E6C2BE0}" presName="composite" presStyleCnt="0"/>
      <dgm:spPr/>
      <dgm:t>
        <a:bodyPr/>
        <a:lstStyle/>
        <a:p>
          <a:endParaRPr lang="ru-RU"/>
        </a:p>
      </dgm:t>
    </dgm:pt>
    <dgm:pt modelId="{ABE80A3E-DA8C-4289-B382-AA853EE87548}" type="pres">
      <dgm:prSet presAssocID="{EEE2F620-3DA5-4DA1-BC97-2DCB4E6C2BE0}" presName="background" presStyleLbl="node0" presStyleIdx="0" presStyleCnt="1"/>
      <dgm:spPr/>
      <dgm:t>
        <a:bodyPr/>
        <a:lstStyle/>
        <a:p>
          <a:endParaRPr lang="ru-RU"/>
        </a:p>
      </dgm:t>
    </dgm:pt>
    <dgm:pt modelId="{B43BEBE1-F107-489B-8AE8-ECD6D506D991}" type="pres">
      <dgm:prSet presAssocID="{EEE2F620-3DA5-4DA1-BC97-2DCB4E6C2BE0}" presName="text" presStyleLbl="fgAcc0" presStyleIdx="0" presStyleCnt="1" custScaleY="68427" custLinFactNeighborX="583" custLinFactNeighborY="-121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BF59E6-05F0-4FE3-9817-60963F737338}" type="pres">
      <dgm:prSet presAssocID="{EEE2F620-3DA5-4DA1-BC97-2DCB4E6C2BE0}" presName="hierChild2" presStyleCnt="0"/>
      <dgm:spPr/>
      <dgm:t>
        <a:bodyPr/>
        <a:lstStyle/>
        <a:p>
          <a:endParaRPr lang="ru-RU"/>
        </a:p>
      </dgm:t>
    </dgm:pt>
    <dgm:pt modelId="{DEE0D020-2805-4911-B6E5-ABF034E09E21}" type="pres">
      <dgm:prSet presAssocID="{860483AE-E52A-48D9-AE24-D72FD08D27B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692B5BF5-C142-476A-AA30-44C521F81AAA}" type="pres">
      <dgm:prSet presAssocID="{B59CB838-0E07-47BA-82CD-3EC09F84C2A0}" presName="hierRoot2" presStyleCnt="0"/>
      <dgm:spPr/>
      <dgm:t>
        <a:bodyPr/>
        <a:lstStyle/>
        <a:p>
          <a:endParaRPr lang="ru-RU"/>
        </a:p>
      </dgm:t>
    </dgm:pt>
    <dgm:pt modelId="{C7727955-63A1-4CDE-B917-DA890D595C6E}" type="pres">
      <dgm:prSet presAssocID="{B59CB838-0E07-47BA-82CD-3EC09F84C2A0}" presName="composite2" presStyleCnt="0"/>
      <dgm:spPr/>
      <dgm:t>
        <a:bodyPr/>
        <a:lstStyle/>
        <a:p>
          <a:endParaRPr lang="ru-RU"/>
        </a:p>
      </dgm:t>
    </dgm:pt>
    <dgm:pt modelId="{8D0E55F8-2298-4780-AC39-6359BDDD615E}" type="pres">
      <dgm:prSet presAssocID="{B59CB838-0E07-47BA-82CD-3EC09F84C2A0}" presName="background2" presStyleLbl="node2" presStyleIdx="0" presStyleCnt="2"/>
      <dgm:spPr/>
      <dgm:t>
        <a:bodyPr/>
        <a:lstStyle/>
        <a:p>
          <a:endParaRPr lang="ru-RU"/>
        </a:p>
      </dgm:t>
    </dgm:pt>
    <dgm:pt modelId="{CE4837E3-B2FB-483D-8962-771D3784CA2A}" type="pres">
      <dgm:prSet presAssocID="{B59CB838-0E07-47BA-82CD-3EC09F84C2A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8DB0B4-61B1-4C78-8557-5DCFA9E7142D}" type="pres">
      <dgm:prSet presAssocID="{B59CB838-0E07-47BA-82CD-3EC09F84C2A0}" presName="hierChild3" presStyleCnt="0"/>
      <dgm:spPr/>
      <dgm:t>
        <a:bodyPr/>
        <a:lstStyle/>
        <a:p>
          <a:endParaRPr lang="ru-RU"/>
        </a:p>
      </dgm:t>
    </dgm:pt>
    <dgm:pt modelId="{5C6BAECE-B44A-4298-A966-BE746ED87B1E}" type="pres">
      <dgm:prSet presAssocID="{52B8277F-4A47-4DF1-BFEA-07F57800F7B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9670DA2-FFFB-45F7-ABFD-AD0E9EB22D83}" type="pres">
      <dgm:prSet presAssocID="{52880AA2-8C52-47FA-8E63-5810899F5D0D}" presName="hierRoot2" presStyleCnt="0"/>
      <dgm:spPr/>
      <dgm:t>
        <a:bodyPr/>
        <a:lstStyle/>
        <a:p>
          <a:endParaRPr lang="ru-RU"/>
        </a:p>
      </dgm:t>
    </dgm:pt>
    <dgm:pt modelId="{CB5503D2-20C4-426D-8B62-1807A8D05DB4}" type="pres">
      <dgm:prSet presAssocID="{52880AA2-8C52-47FA-8E63-5810899F5D0D}" presName="composite2" presStyleCnt="0"/>
      <dgm:spPr/>
      <dgm:t>
        <a:bodyPr/>
        <a:lstStyle/>
        <a:p>
          <a:endParaRPr lang="ru-RU"/>
        </a:p>
      </dgm:t>
    </dgm:pt>
    <dgm:pt modelId="{F3FC267E-BC10-4B45-B17F-4A7CAC15D721}" type="pres">
      <dgm:prSet presAssocID="{52880AA2-8C52-47FA-8E63-5810899F5D0D}" presName="background2" presStyleLbl="node2" presStyleIdx="1" presStyleCnt="2"/>
      <dgm:spPr/>
      <dgm:t>
        <a:bodyPr/>
        <a:lstStyle/>
        <a:p>
          <a:endParaRPr lang="ru-RU"/>
        </a:p>
      </dgm:t>
    </dgm:pt>
    <dgm:pt modelId="{C134E4C6-7E83-42A0-B69F-E25CED76EA2F}" type="pres">
      <dgm:prSet presAssocID="{52880AA2-8C52-47FA-8E63-5810899F5D0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6F8B98-AF25-4E04-851B-496405393776}" type="pres">
      <dgm:prSet presAssocID="{52880AA2-8C52-47FA-8E63-5810899F5D0D}" presName="hierChild3" presStyleCnt="0"/>
      <dgm:spPr/>
      <dgm:t>
        <a:bodyPr/>
        <a:lstStyle/>
        <a:p>
          <a:endParaRPr lang="ru-RU"/>
        </a:p>
      </dgm:t>
    </dgm:pt>
  </dgm:ptLst>
  <dgm:cxnLst>
    <dgm:cxn modelId="{1B4383A2-FC68-40DE-AC98-BFC4AFA71FED}" type="presOf" srcId="{860483AE-E52A-48D9-AE24-D72FD08D27B7}" destId="{DEE0D020-2805-4911-B6E5-ABF034E09E21}" srcOrd="0" destOrd="0" presId="urn:microsoft.com/office/officeart/2005/8/layout/hierarchy1"/>
    <dgm:cxn modelId="{54E4BED9-C256-4BD4-ACB2-152FDBD1B42F}" type="presOf" srcId="{EEE2F620-3DA5-4DA1-BC97-2DCB4E6C2BE0}" destId="{B43BEBE1-F107-489B-8AE8-ECD6D506D991}" srcOrd="0" destOrd="0" presId="urn:microsoft.com/office/officeart/2005/8/layout/hierarchy1"/>
    <dgm:cxn modelId="{96D8F61F-2BB3-4F1A-97DD-8E29BE3A19AE}" srcId="{50704BBC-BF70-47F1-840F-4AF96645BF75}" destId="{EEE2F620-3DA5-4DA1-BC97-2DCB4E6C2BE0}" srcOrd="0" destOrd="0" parTransId="{92B1318C-6318-4A69-9BF6-8BB7ADF8A4A0}" sibTransId="{1129323F-AD9E-4303-B45C-50AB5BD02D67}"/>
    <dgm:cxn modelId="{17E81525-1086-4C3B-9155-34341CE11870}" type="presOf" srcId="{52B8277F-4A47-4DF1-BFEA-07F57800F7BC}" destId="{5C6BAECE-B44A-4298-A966-BE746ED87B1E}" srcOrd="0" destOrd="0" presId="urn:microsoft.com/office/officeart/2005/8/layout/hierarchy1"/>
    <dgm:cxn modelId="{DE0BBBCF-1F79-45AF-885A-41768E0834B2}" type="presOf" srcId="{52880AA2-8C52-47FA-8E63-5810899F5D0D}" destId="{C134E4C6-7E83-42A0-B69F-E25CED76EA2F}" srcOrd="0" destOrd="0" presId="urn:microsoft.com/office/officeart/2005/8/layout/hierarchy1"/>
    <dgm:cxn modelId="{5560AF48-B069-405B-AA93-AA63C16BF58A}" type="presOf" srcId="{50704BBC-BF70-47F1-840F-4AF96645BF75}" destId="{2A27709E-E385-4C8A-BEB3-D9727CD7481A}" srcOrd="0" destOrd="0" presId="urn:microsoft.com/office/officeart/2005/8/layout/hierarchy1"/>
    <dgm:cxn modelId="{529E650E-BC80-4FAA-98E8-B0C9A30A4354}" srcId="{EEE2F620-3DA5-4DA1-BC97-2DCB4E6C2BE0}" destId="{B59CB838-0E07-47BA-82CD-3EC09F84C2A0}" srcOrd="0" destOrd="0" parTransId="{860483AE-E52A-48D9-AE24-D72FD08D27B7}" sibTransId="{4B84755F-A620-44C3-8145-4E5629FE8F92}"/>
    <dgm:cxn modelId="{02B6E287-A801-4C4B-B7DE-93CAD094B322}" type="presOf" srcId="{B59CB838-0E07-47BA-82CD-3EC09F84C2A0}" destId="{CE4837E3-B2FB-483D-8962-771D3784CA2A}" srcOrd="0" destOrd="0" presId="urn:microsoft.com/office/officeart/2005/8/layout/hierarchy1"/>
    <dgm:cxn modelId="{E82B089B-D00B-40A4-8158-2F7B9A1BF5F0}" srcId="{EEE2F620-3DA5-4DA1-BC97-2DCB4E6C2BE0}" destId="{52880AA2-8C52-47FA-8E63-5810899F5D0D}" srcOrd="1" destOrd="0" parTransId="{52B8277F-4A47-4DF1-BFEA-07F57800F7BC}" sibTransId="{273D82C3-EA5E-4188-9437-59E49FF49864}"/>
    <dgm:cxn modelId="{E94AAB43-558A-4D1B-972D-EC5B302C4B7D}" type="presParOf" srcId="{2A27709E-E385-4C8A-BEB3-D9727CD7481A}" destId="{EC55437D-3F08-4227-95A2-C187F0F562D8}" srcOrd="0" destOrd="0" presId="urn:microsoft.com/office/officeart/2005/8/layout/hierarchy1"/>
    <dgm:cxn modelId="{EF55585C-EDCC-4499-AF5A-0A1187CD8CEF}" type="presParOf" srcId="{EC55437D-3F08-4227-95A2-C187F0F562D8}" destId="{21B3AF18-CD36-4DB3-B30A-ACC02226FF72}" srcOrd="0" destOrd="0" presId="urn:microsoft.com/office/officeart/2005/8/layout/hierarchy1"/>
    <dgm:cxn modelId="{8F4B0FF1-E119-4FB2-AB8B-87203834B9C3}" type="presParOf" srcId="{21B3AF18-CD36-4DB3-B30A-ACC02226FF72}" destId="{ABE80A3E-DA8C-4289-B382-AA853EE87548}" srcOrd="0" destOrd="0" presId="urn:microsoft.com/office/officeart/2005/8/layout/hierarchy1"/>
    <dgm:cxn modelId="{BB5A0B98-6647-41BE-B9C9-8EAD42D77BC3}" type="presParOf" srcId="{21B3AF18-CD36-4DB3-B30A-ACC02226FF72}" destId="{B43BEBE1-F107-489B-8AE8-ECD6D506D991}" srcOrd="1" destOrd="0" presId="urn:microsoft.com/office/officeart/2005/8/layout/hierarchy1"/>
    <dgm:cxn modelId="{15FDC838-873B-4FA7-8CC5-554CAE073267}" type="presParOf" srcId="{EC55437D-3F08-4227-95A2-C187F0F562D8}" destId="{FDBF59E6-05F0-4FE3-9817-60963F737338}" srcOrd="1" destOrd="0" presId="urn:microsoft.com/office/officeart/2005/8/layout/hierarchy1"/>
    <dgm:cxn modelId="{9A648D33-C26A-4399-BDE2-EF08D40E9C39}" type="presParOf" srcId="{FDBF59E6-05F0-4FE3-9817-60963F737338}" destId="{DEE0D020-2805-4911-B6E5-ABF034E09E21}" srcOrd="0" destOrd="0" presId="urn:microsoft.com/office/officeart/2005/8/layout/hierarchy1"/>
    <dgm:cxn modelId="{31009E21-E8EA-4F09-B86D-8A385D155480}" type="presParOf" srcId="{FDBF59E6-05F0-4FE3-9817-60963F737338}" destId="{692B5BF5-C142-476A-AA30-44C521F81AAA}" srcOrd="1" destOrd="0" presId="urn:microsoft.com/office/officeart/2005/8/layout/hierarchy1"/>
    <dgm:cxn modelId="{C00D05E6-F1F5-4E6B-8BA5-5FF4E6827D64}" type="presParOf" srcId="{692B5BF5-C142-476A-AA30-44C521F81AAA}" destId="{C7727955-63A1-4CDE-B917-DA890D595C6E}" srcOrd="0" destOrd="0" presId="urn:microsoft.com/office/officeart/2005/8/layout/hierarchy1"/>
    <dgm:cxn modelId="{C49E8A80-3734-40F3-AF03-3E588685D2E2}" type="presParOf" srcId="{C7727955-63A1-4CDE-B917-DA890D595C6E}" destId="{8D0E55F8-2298-4780-AC39-6359BDDD615E}" srcOrd="0" destOrd="0" presId="urn:microsoft.com/office/officeart/2005/8/layout/hierarchy1"/>
    <dgm:cxn modelId="{ABFB17A2-E622-4E52-88E7-6F407C0208AD}" type="presParOf" srcId="{C7727955-63A1-4CDE-B917-DA890D595C6E}" destId="{CE4837E3-B2FB-483D-8962-771D3784CA2A}" srcOrd="1" destOrd="0" presId="urn:microsoft.com/office/officeart/2005/8/layout/hierarchy1"/>
    <dgm:cxn modelId="{9D4B3FCA-CFA3-4E10-9199-CC87B5E90A2E}" type="presParOf" srcId="{692B5BF5-C142-476A-AA30-44C521F81AAA}" destId="{298DB0B4-61B1-4C78-8557-5DCFA9E7142D}" srcOrd="1" destOrd="0" presId="urn:microsoft.com/office/officeart/2005/8/layout/hierarchy1"/>
    <dgm:cxn modelId="{1E2BB545-CB6A-4FB5-9B3F-ACDA224E0FEE}" type="presParOf" srcId="{FDBF59E6-05F0-4FE3-9817-60963F737338}" destId="{5C6BAECE-B44A-4298-A966-BE746ED87B1E}" srcOrd="2" destOrd="0" presId="urn:microsoft.com/office/officeart/2005/8/layout/hierarchy1"/>
    <dgm:cxn modelId="{B5A3A942-352A-404C-A3DC-B096515FDD72}" type="presParOf" srcId="{FDBF59E6-05F0-4FE3-9817-60963F737338}" destId="{89670DA2-FFFB-45F7-ABFD-AD0E9EB22D83}" srcOrd="3" destOrd="0" presId="urn:microsoft.com/office/officeart/2005/8/layout/hierarchy1"/>
    <dgm:cxn modelId="{0C908C00-240D-4013-94D5-8A4B858F48B4}" type="presParOf" srcId="{89670DA2-FFFB-45F7-ABFD-AD0E9EB22D83}" destId="{CB5503D2-20C4-426D-8B62-1807A8D05DB4}" srcOrd="0" destOrd="0" presId="urn:microsoft.com/office/officeart/2005/8/layout/hierarchy1"/>
    <dgm:cxn modelId="{8608D68B-2CC4-49AC-8812-FFDC0E022F26}" type="presParOf" srcId="{CB5503D2-20C4-426D-8B62-1807A8D05DB4}" destId="{F3FC267E-BC10-4B45-B17F-4A7CAC15D721}" srcOrd="0" destOrd="0" presId="urn:microsoft.com/office/officeart/2005/8/layout/hierarchy1"/>
    <dgm:cxn modelId="{1B1D9CFA-D49A-417E-A91F-A9AAE01F601B}" type="presParOf" srcId="{CB5503D2-20C4-426D-8B62-1807A8D05DB4}" destId="{C134E4C6-7E83-42A0-B69F-E25CED76EA2F}" srcOrd="1" destOrd="0" presId="urn:microsoft.com/office/officeart/2005/8/layout/hierarchy1"/>
    <dgm:cxn modelId="{EC796650-0A0D-49B2-88C0-4DA1EB0B09C7}" type="presParOf" srcId="{89670DA2-FFFB-45F7-ABFD-AD0E9EB22D83}" destId="{9E6F8B98-AF25-4E04-851B-496405393776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B10F65-4FE4-4532-B512-276136E858C0}">
      <dsp:nvSpPr>
        <dsp:cNvPr id="0" name=""/>
        <dsp:cNvSpPr/>
      </dsp:nvSpPr>
      <dsp:spPr>
        <a:xfrm>
          <a:off x="4000528" y="2901347"/>
          <a:ext cx="2889792" cy="379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978"/>
              </a:lnTo>
              <a:lnTo>
                <a:pt x="2889792" y="189978"/>
              </a:lnTo>
              <a:lnTo>
                <a:pt x="2889792" y="379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FE58C0-D2C6-4352-B602-D4329B7FD7A4}">
      <dsp:nvSpPr>
        <dsp:cNvPr id="0" name=""/>
        <dsp:cNvSpPr/>
      </dsp:nvSpPr>
      <dsp:spPr>
        <a:xfrm>
          <a:off x="3954808" y="2901347"/>
          <a:ext cx="91440" cy="3799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9978"/>
              </a:lnTo>
              <a:lnTo>
                <a:pt x="48415" y="189978"/>
              </a:lnTo>
              <a:lnTo>
                <a:pt x="48415" y="379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D4DC2-FE9B-4FA1-9794-8C2DD469D498}">
      <dsp:nvSpPr>
        <dsp:cNvPr id="0" name=""/>
        <dsp:cNvSpPr/>
      </dsp:nvSpPr>
      <dsp:spPr>
        <a:xfrm>
          <a:off x="1113430" y="2901347"/>
          <a:ext cx="2887097" cy="379957"/>
        </a:xfrm>
        <a:custGeom>
          <a:avLst/>
          <a:gdLst/>
          <a:ahLst/>
          <a:cxnLst/>
          <a:rect l="0" t="0" r="0" b="0"/>
          <a:pathLst>
            <a:path>
              <a:moveTo>
                <a:pt x="2887097" y="0"/>
              </a:moveTo>
              <a:lnTo>
                <a:pt x="2887097" y="189978"/>
              </a:lnTo>
              <a:lnTo>
                <a:pt x="0" y="189978"/>
              </a:lnTo>
              <a:lnTo>
                <a:pt x="0" y="3799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AF25F-0D23-4381-B7CD-A0405454C32C}">
      <dsp:nvSpPr>
        <dsp:cNvPr id="0" name=""/>
        <dsp:cNvSpPr/>
      </dsp:nvSpPr>
      <dsp:spPr>
        <a:xfrm>
          <a:off x="2069937" y="857394"/>
          <a:ext cx="3861181" cy="2043953"/>
        </a:xfrm>
        <a:prstGeom prst="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Языковые способности дошкольников</a:t>
          </a:r>
          <a:endParaRPr lang="ru-RU" sz="36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069937" y="857394"/>
        <a:ext cx="3861181" cy="2043953"/>
      </dsp:txXfrm>
    </dsp:sp>
    <dsp:sp modelId="{A0DA5391-6D27-4745-8DFE-9D782F4F16DC}">
      <dsp:nvSpPr>
        <dsp:cNvPr id="0" name=""/>
        <dsp:cNvSpPr/>
      </dsp:nvSpPr>
      <dsp:spPr>
        <a:xfrm>
          <a:off x="4851" y="3281305"/>
          <a:ext cx="2217159" cy="1504902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СВЯЗНАЯ РЕЧЬ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851" y="3281305"/>
        <a:ext cx="2217159" cy="1504902"/>
      </dsp:txXfrm>
    </dsp:sp>
    <dsp:sp modelId="{638A22BC-B6D3-4355-BA59-554A2ECB47AC}">
      <dsp:nvSpPr>
        <dsp:cNvPr id="0" name=""/>
        <dsp:cNvSpPr/>
      </dsp:nvSpPr>
      <dsp:spPr>
        <a:xfrm>
          <a:off x="2601968" y="3281305"/>
          <a:ext cx="2802511" cy="1499547"/>
        </a:xfrm>
        <a:prstGeom prst="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</a:t>
          </a: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ГРАММАТИЧЕСКИ ПРАВИЛЬНАЯ РЕЧЬ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01968" y="3281305"/>
        <a:ext cx="2802511" cy="1499547"/>
      </dsp:txXfrm>
    </dsp:sp>
    <dsp:sp modelId="{D26E5FCA-2534-40B9-9454-E7A725DA973A}">
      <dsp:nvSpPr>
        <dsp:cNvPr id="0" name=""/>
        <dsp:cNvSpPr/>
      </dsp:nvSpPr>
      <dsp:spPr>
        <a:xfrm>
          <a:off x="5784436" y="3281305"/>
          <a:ext cx="2211768" cy="1499547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ЗВУКОВАЯ КУЛЬТУРА РЕЧИ </a:t>
          </a:r>
          <a:endParaRPr lang="ru-RU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84436" y="3281305"/>
        <a:ext cx="2211768" cy="14995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56DC72-7A78-406C-B8E1-CACAF911FC43}">
      <dsp:nvSpPr>
        <dsp:cNvPr id="0" name=""/>
        <dsp:cNvSpPr/>
      </dsp:nvSpPr>
      <dsp:spPr>
        <a:xfrm>
          <a:off x="5751561" y="3109773"/>
          <a:ext cx="91440" cy="713872"/>
        </a:xfrm>
        <a:custGeom>
          <a:avLst/>
          <a:gdLst/>
          <a:ahLst/>
          <a:cxnLst/>
          <a:rect l="0" t="0" r="0" b="0"/>
          <a:pathLst>
            <a:path>
              <a:moveTo>
                <a:pt x="47084" y="0"/>
              </a:moveTo>
              <a:lnTo>
                <a:pt x="47084" y="495938"/>
              </a:lnTo>
              <a:lnTo>
                <a:pt x="45720" y="495938"/>
              </a:lnTo>
              <a:lnTo>
                <a:pt x="45720" y="713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5ED-C09D-4188-BA01-C1E87FDCF8A4}">
      <dsp:nvSpPr>
        <dsp:cNvPr id="0" name=""/>
        <dsp:cNvSpPr/>
      </dsp:nvSpPr>
      <dsp:spPr>
        <a:xfrm>
          <a:off x="4012708" y="1355630"/>
          <a:ext cx="1785937" cy="684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255"/>
              </a:lnTo>
              <a:lnTo>
                <a:pt x="1785937" y="466255"/>
              </a:lnTo>
              <a:lnTo>
                <a:pt x="1785937" y="6841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54CDBC-51D8-4FEC-8E0B-8B6DDD216EC4}">
      <dsp:nvSpPr>
        <dsp:cNvPr id="0" name=""/>
        <dsp:cNvSpPr/>
      </dsp:nvSpPr>
      <dsp:spPr>
        <a:xfrm>
          <a:off x="2103159" y="3153557"/>
          <a:ext cx="91440" cy="684637"/>
        </a:xfrm>
        <a:custGeom>
          <a:avLst/>
          <a:gdLst/>
          <a:ahLst/>
          <a:cxnLst/>
          <a:rect l="0" t="0" r="0" b="0"/>
          <a:pathLst>
            <a:path>
              <a:moveTo>
                <a:pt x="61999" y="0"/>
              </a:moveTo>
              <a:lnTo>
                <a:pt x="61999" y="466703"/>
              </a:lnTo>
              <a:lnTo>
                <a:pt x="45720" y="466703"/>
              </a:lnTo>
              <a:lnTo>
                <a:pt x="45720" y="6846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7B345-7D84-45FE-B967-C4A1D1CBE02E}">
      <dsp:nvSpPr>
        <dsp:cNvPr id="0" name=""/>
        <dsp:cNvSpPr/>
      </dsp:nvSpPr>
      <dsp:spPr>
        <a:xfrm>
          <a:off x="2165158" y="1355630"/>
          <a:ext cx="1847550" cy="654955"/>
        </a:xfrm>
        <a:custGeom>
          <a:avLst/>
          <a:gdLst/>
          <a:ahLst/>
          <a:cxnLst/>
          <a:rect l="0" t="0" r="0" b="0"/>
          <a:pathLst>
            <a:path>
              <a:moveTo>
                <a:pt x="1847550" y="0"/>
              </a:moveTo>
              <a:lnTo>
                <a:pt x="1847550" y="437020"/>
              </a:lnTo>
              <a:lnTo>
                <a:pt x="0" y="437020"/>
              </a:lnTo>
              <a:lnTo>
                <a:pt x="0" y="6549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E3990-A59F-4B8E-A87A-7ECB19D97C1D}">
      <dsp:nvSpPr>
        <dsp:cNvPr id="0" name=""/>
        <dsp:cNvSpPr/>
      </dsp:nvSpPr>
      <dsp:spPr>
        <a:xfrm>
          <a:off x="1962398" y="845"/>
          <a:ext cx="4100621" cy="1354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C9363-51D6-42DE-BBAA-F3CA73A8D608}">
      <dsp:nvSpPr>
        <dsp:cNvPr id="0" name=""/>
        <dsp:cNvSpPr/>
      </dsp:nvSpPr>
      <dsp:spPr>
        <a:xfrm>
          <a:off x="2223788" y="249166"/>
          <a:ext cx="4100621" cy="13547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ВОСПИТАНИЕ ЗВУКОВОЙ КУЛЬТУРЫ РЕЧИ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2223788" y="249166"/>
        <a:ext cx="4100621" cy="1354784"/>
      </dsp:txXfrm>
    </dsp:sp>
    <dsp:sp modelId="{A8EA2900-2644-4203-BC2B-B98C9C0CEF96}">
      <dsp:nvSpPr>
        <dsp:cNvPr id="0" name=""/>
        <dsp:cNvSpPr/>
      </dsp:nvSpPr>
      <dsp:spPr>
        <a:xfrm>
          <a:off x="640611" y="2010585"/>
          <a:ext cx="3049094" cy="1142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E4222-54E8-4A84-A1C5-227BF5C9F3D4}">
      <dsp:nvSpPr>
        <dsp:cNvPr id="0" name=""/>
        <dsp:cNvSpPr/>
      </dsp:nvSpPr>
      <dsp:spPr>
        <a:xfrm>
          <a:off x="902002" y="2258906"/>
          <a:ext cx="3049094" cy="1142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Развитие правильного звукопроизношения и словопроизношения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2002" y="2258906"/>
        <a:ext cx="3049094" cy="1142972"/>
      </dsp:txXfrm>
    </dsp:sp>
    <dsp:sp modelId="{9F2EBC22-791D-47E2-82BB-708BB0306E4C}">
      <dsp:nvSpPr>
        <dsp:cNvPr id="0" name=""/>
        <dsp:cNvSpPr/>
      </dsp:nvSpPr>
      <dsp:spPr>
        <a:xfrm>
          <a:off x="1031152" y="3838195"/>
          <a:ext cx="2235453" cy="2170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908E7-9BA8-463C-9FD3-218311F46876}">
      <dsp:nvSpPr>
        <dsp:cNvPr id="0" name=""/>
        <dsp:cNvSpPr/>
      </dsp:nvSpPr>
      <dsp:spPr>
        <a:xfrm>
          <a:off x="1292543" y="4086516"/>
          <a:ext cx="2235453" cy="21703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Найди звук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Придумай слово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Строим дорожку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Ловушки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Поймай слог</a:t>
          </a:r>
        </a:p>
        <a:p>
          <a:pPr lvl="0" algn="l" defTabSz="889000">
            <a:lnSpc>
              <a:spcPct val="50000"/>
            </a:lnSpc>
            <a:spcBef>
              <a:spcPct val="0"/>
            </a:spcBef>
            <a:spcAft>
              <a:spcPts val="400"/>
            </a:spcAft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92543" y="4086516"/>
        <a:ext cx="2235453" cy="2170395"/>
      </dsp:txXfrm>
    </dsp:sp>
    <dsp:sp modelId="{5C373AEE-8A06-4C3A-9100-871732F08FCF}">
      <dsp:nvSpPr>
        <dsp:cNvPr id="0" name=""/>
        <dsp:cNvSpPr/>
      </dsp:nvSpPr>
      <dsp:spPr>
        <a:xfrm>
          <a:off x="4242457" y="2039820"/>
          <a:ext cx="3112376" cy="10699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78D9D-6B27-4BBB-A682-288FA8655927}">
      <dsp:nvSpPr>
        <dsp:cNvPr id="0" name=""/>
        <dsp:cNvSpPr/>
      </dsp:nvSpPr>
      <dsp:spPr>
        <a:xfrm>
          <a:off x="4503848" y="2288141"/>
          <a:ext cx="3112376" cy="10699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Освоение </a:t>
          </a:r>
          <a:r>
            <a:rPr lang="ru-RU" sz="2000" kern="1200" dirty="0" err="1" smtClean="0">
              <a:latin typeface="Times New Roman" pitchFamily="18" charset="0"/>
              <a:cs typeface="Times New Roman" pitchFamily="18" charset="0"/>
            </a:rPr>
            <a:t>общеречевых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навыков и средств языковой выразительности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3848" y="2288141"/>
        <a:ext cx="3112376" cy="1069952"/>
      </dsp:txXfrm>
    </dsp:sp>
    <dsp:sp modelId="{F93072E8-50A7-4B1A-8F6D-F699F6E9F2A6}">
      <dsp:nvSpPr>
        <dsp:cNvPr id="0" name=""/>
        <dsp:cNvSpPr/>
      </dsp:nvSpPr>
      <dsp:spPr>
        <a:xfrm>
          <a:off x="4739273" y="3823645"/>
          <a:ext cx="2116016" cy="21226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BA30C-74D9-4189-A83D-CAD4F4BA4793}">
      <dsp:nvSpPr>
        <dsp:cNvPr id="0" name=""/>
        <dsp:cNvSpPr/>
      </dsp:nvSpPr>
      <dsp:spPr>
        <a:xfrm>
          <a:off x="5000664" y="4071966"/>
          <a:ext cx="2116016" cy="21226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Игры и игровые упражнения: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Скороговорки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Чистоговорки</a:t>
          </a:r>
          <a:endParaRPr lang="ru-RU" sz="2000" i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Чтение по ролям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0664" y="4071966"/>
        <a:ext cx="2116016" cy="21226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A4F180-9471-478A-8C9C-AAC082B40FAC}">
      <dsp:nvSpPr>
        <dsp:cNvPr id="0" name=""/>
        <dsp:cNvSpPr/>
      </dsp:nvSpPr>
      <dsp:spPr>
        <a:xfrm>
          <a:off x="4282758" y="1338092"/>
          <a:ext cx="2945688" cy="360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37"/>
              </a:lnTo>
              <a:lnTo>
                <a:pt x="2945688" y="142537"/>
              </a:lnTo>
              <a:lnTo>
                <a:pt x="2945688" y="3603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A2494-277B-449F-BBC9-5BB309167BD0}">
      <dsp:nvSpPr>
        <dsp:cNvPr id="0" name=""/>
        <dsp:cNvSpPr/>
      </dsp:nvSpPr>
      <dsp:spPr>
        <a:xfrm>
          <a:off x="4237038" y="1338092"/>
          <a:ext cx="91440" cy="976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8743"/>
              </a:lnTo>
              <a:lnTo>
                <a:pt x="63404" y="758743"/>
              </a:lnTo>
              <a:lnTo>
                <a:pt x="63404" y="9765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47D08-2FCD-46CD-8E4D-FB4E13C29AA5}">
      <dsp:nvSpPr>
        <dsp:cNvPr id="0" name=""/>
        <dsp:cNvSpPr/>
      </dsp:nvSpPr>
      <dsp:spPr>
        <a:xfrm>
          <a:off x="1200276" y="1338092"/>
          <a:ext cx="3082482" cy="371186"/>
        </a:xfrm>
        <a:custGeom>
          <a:avLst/>
          <a:gdLst/>
          <a:ahLst/>
          <a:cxnLst/>
          <a:rect l="0" t="0" r="0" b="0"/>
          <a:pathLst>
            <a:path>
              <a:moveTo>
                <a:pt x="3082482" y="0"/>
              </a:moveTo>
              <a:lnTo>
                <a:pt x="3082482" y="153334"/>
              </a:lnTo>
              <a:lnTo>
                <a:pt x="0" y="153334"/>
              </a:lnTo>
              <a:lnTo>
                <a:pt x="0" y="3711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673A2-E315-4F8B-A92E-73E1DBCCC276}">
      <dsp:nvSpPr>
        <dsp:cNvPr id="0" name=""/>
        <dsp:cNvSpPr/>
      </dsp:nvSpPr>
      <dsp:spPr>
        <a:xfrm>
          <a:off x="2644326" y="-248228"/>
          <a:ext cx="3276863" cy="1586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89AB8-40F9-4273-91F1-8EBC77368357}">
      <dsp:nvSpPr>
        <dsp:cNvPr id="0" name=""/>
        <dsp:cNvSpPr/>
      </dsp:nvSpPr>
      <dsp:spPr>
        <a:xfrm>
          <a:off x="2905619" y="0"/>
          <a:ext cx="3276863" cy="15863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РАЗВИТИЕ ГРАММАТИЧЕСКИ ПРАВИЛЬНОЙ РЕЧИ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2905619" y="0"/>
        <a:ext cx="3276863" cy="1586320"/>
      </dsp:txXfrm>
    </dsp:sp>
    <dsp:sp modelId="{E6BC08D9-AE4B-4877-B350-072BEBF5E5BA}">
      <dsp:nvSpPr>
        <dsp:cNvPr id="0" name=""/>
        <dsp:cNvSpPr/>
      </dsp:nvSpPr>
      <dsp:spPr>
        <a:xfrm>
          <a:off x="24458" y="1709279"/>
          <a:ext cx="2351635" cy="2471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3B41D-CAAE-4E96-97EB-C21E55BDF204}">
      <dsp:nvSpPr>
        <dsp:cNvPr id="0" name=""/>
        <dsp:cNvSpPr/>
      </dsp:nvSpPr>
      <dsp:spPr>
        <a:xfrm>
          <a:off x="285751" y="1957507"/>
          <a:ext cx="2351635" cy="247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latin typeface="Times New Roman" pitchFamily="18" charset="0"/>
              <a:cs typeface="Times New Roman" pitchFamily="18" charset="0"/>
            </a:rPr>
            <a:t>Морфология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(изменение слов по родам, числам, падежам)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Подбираем рифмы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Чье все это?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Домики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5751" y="1957507"/>
        <a:ext cx="2351635" cy="2471825"/>
      </dsp:txXfrm>
    </dsp:sp>
    <dsp:sp modelId="{A6C3C3D8-97DA-4448-81D5-4F1E7ACD65DD}">
      <dsp:nvSpPr>
        <dsp:cNvPr id="0" name=""/>
        <dsp:cNvSpPr/>
      </dsp:nvSpPr>
      <dsp:spPr>
        <a:xfrm>
          <a:off x="3000387" y="2314688"/>
          <a:ext cx="2600109" cy="3009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A7512-A66C-4278-A7C0-2140FC732DBB}">
      <dsp:nvSpPr>
        <dsp:cNvPr id="0" name=""/>
        <dsp:cNvSpPr/>
      </dsp:nvSpPr>
      <dsp:spPr>
        <a:xfrm>
          <a:off x="3261680" y="2562916"/>
          <a:ext cx="2600109" cy="30092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latin typeface="Times New Roman" pitchFamily="18" charset="0"/>
              <a:cs typeface="Times New Roman" pitchFamily="18" charset="0"/>
            </a:rPr>
            <a:t>Словообразование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(образование одного слова на базе другого с помощью специальных средств)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Что получилось?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Кузовок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1680" y="2562916"/>
        <a:ext cx="2600109" cy="3009245"/>
      </dsp:txXfrm>
    </dsp:sp>
    <dsp:sp modelId="{B07D6792-FD24-49B8-9966-3058947E887A}">
      <dsp:nvSpPr>
        <dsp:cNvPr id="0" name=""/>
        <dsp:cNvSpPr/>
      </dsp:nvSpPr>
      <dsp:spPr>
        <a:xfrm>
          <a:off x="6002751" y="1698482"/>
          <a:ext cx="2451392" cy="25990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FE3F6-34D3-4F3F-B0D0-B0F4AA1C33C6}">
      <dsp:nvSpPr>
        <dsp:cNvPr id="0" name=""/>
        <dsp:cNvSpPr/>
      </dsp:nvSpPr>
      <dsp:spPr>
        <a:xfrm>
          <a:off x="6264043" y="1946711"/>
          <a:ext cx="2451392" cy="25990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u="sng" kern="1200" dirty="0" smtClean="0">
              <a:latin typeface="Times New Roman" pitchFamily="18" charset="0"/>
              <a:cs typeface="Times New Roman" pitchFamily="18" charset="0"/>
            </a:rPr>
            <a:t>Синтаксис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(построение простых и сложных предложений)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У каждой вещи свое место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400"/>
            </a:spcAft>
          </a:pPr>
          <a:r>
            <a:rPr lang="ru-RU" sz="2000" i="1" kern="1200" dirty="0" err="1" smtClean="0">
              <a:latin typeface="Times New Roman" pitchFamily="18" charset="0"/>
              <a:cs typeface="Times New Roman" pitchFamily="18" charset="0"/>
            </a:rPr>
            <a:t>Объяснялки</a:t>
          </a:r>
          <a:endParaRPr lang="ru-RU" sz="2800" i="1" kern="1200" dirty="0"/>
        </a:p>
      </dsp:txBody>
      <dsp:txXfrm>
        <a:off x="6264043" y="1946711"/>
        <a:ext cx="2451392" cy="25990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6BAECE-B44A-4298-A966-BE746ED87B1E}">
      <dsp:nvSpPr>
        <dsp:cNvPr id="0" name=""/>
        <dsp:cNvSpPr/>
      </dsp:nvSpPr>
      <dsp:spPr>
        <a:xfrm>
          <a:off x="4137832" y="1823598"/>
          <a:ext cx="2241759" cy="136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9840"/>
              </a:lnTo>
              <a:lnTo>
                <a:pt x="2241759" y="1019840"/>
              </a:lnTo>
              <a:lnTo>
                <a:pt x="2241759" y="1362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0D020-2805-4911-B6E5-ABF034E09E21}">
      <dsp:nvSpPr>
        <dsp:cNvPr id="0" name=""/>
        <dsp:cNvSpPr/>
      </dsp:nvSpPr>
      <dsp:spPr>
        <a:xfrm>
          <a:off x="1852888" y="1823598"/>
          <a:ext cx="2284943" cy="1362943"/>
        </a:xfrm>
        <a:custGeom>
          <a:avLst/>
          <a:gdLst/>
          <a:ahLst/>
          <a:cxnLst/>
          <a:rect l="0" t="0" r="0" b="0"/>
          <a:pathLst>
            <a:path>
              <a:moveTo>
                <a:pt x="2284943" y="0"/>
              </a:moveTo>
              <a:lnTo>
                <a:pt x="2284943" y="1019840"/>
              </a:lnTo>
              <a:lnTo>
                <a:pt x="0" y="1019840"/>
              </a:lnTo>
              <a:lnTo>
                <a:pt x="0" y="13629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80A3E-DA8C-4289-B382-AA853EE87548}">
      <dsp:nvSpPr>
        <dsp:cNvPr id="0" name=""/>
        <dsp:cNvSpPr/>
      </dsp:nvSpPr>
      <dsp:spPr>
        <a:xfrm>
          <a:off x="2285999" y="214313"/>
          <a:ext cx="3703666" cy="16092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BEBE1-F107-489B-8AE8-ECD6D506D991}">
      <dsp:nvSpPr>
        <dsp:cNvPr id="0" name=""/>
        <dsp:cNvSpPr/>
      </dsp:nvSpPr>
      <dsp:spPr>
        <a:xfrm>
          <a:off x="2697517" y="605255"/>
          <a:ext cx="3703666" cy="16092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РАЗВИТИЕ СВЯЗНОЙ РЕЧИ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2697517" y="605255"/>
        <a:ext cx="3703666" cy="1609285"/>
      </dsp:txXfrm>
    </dsp:sp>
    <dsp:sp modelId="{8D0E55F8-2298-4780-AC39-6359BDDD615E}">
      <dsp:nvSpPr>
        <dsp:cNvPr id="0" name=""/>
        <dsp:cNvSpPr/>
      </dsp:nvSpPr>
      <dsp:spPr>
        <a:xfrm>
          <a:off x="1055" y="3186542"/>
          <a:ext cx="3703666" cy="2351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837E3-B2FB-483D-8962-771D3784CA2A}">
      <dsp:nvSpPr>
        <dsp:cNvPr id="0" name=""/>
        <dsp:cNvSpPr/>
      </dsp:nvSpPr>
      <dsp:spPr>
        <a:xfrm>
          <a:off x="412573" y="3577484"/>
          <a:ext cx="3703666" cy="2351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latin typeface="Times New Roman" pitchFamily="18" charset="0"/>
              <a:cs typeface="Times New Roman" pitchFamily="18" charset="0"/>
            </a:rPr>
            <a:t>Диалог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Почемучки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Бывает – не бывает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573" y="3577484"/>
        <a:ext cx="3703666" cy="2351827"/>
      </dsp:txXfrm>
    </dsp:sp>
    <dsp:sp modelId="{F3FC267E-BC10-4B45-B17F-4A7CAC15D721}">
      <dsp:nvSpPr>
        <dsp:cNvPr id="0" name=""/>
        <dsp:cNvSpPr/>
      </dsp:nvSpPr>
      <dsp:spPr>
        <a:xfrm>
          <a:off x="4527758" y="3186542"/>
          <a:ext cx="3703666" cy="23518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34E4C6-7E83-42A0-B69F-E25CED76EA2F}">
      <dsp:nvSpPr>
        <dsp:cNvPr id="0" name=""/>
        <dsp:cNvSpPr/>
      </dsp:nvSpPr>
      <dsp:spPr>
        <a:xfrm>
          <a:off x="4939276" y="3577484"/>
          <a:ext cx="3703666" cy="2351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latin typeface="Times New Roman" pitchFamily="18" charset="0"/>
              <a:cs typeface="Times New Roman" pitchFamily="18" charset="0"/>
            </a:rPr>
            <a:t>Монолог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Игры: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Пойми меня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Если бы…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Закончи сам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39276" y="3577484"/>
        <a:ext cx="3703666" cy="2351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357167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Развитие языковых способностей дошкольников </a:t>
            </a:r>
          </a:p>
          <a:p>
            <a:pPr algn="ctr"/>
            <a:endParaRPr lang="ru-RU" sz="4000" b="1" spc="50" dirty="0">
              <a:ln w="1270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182" y="6165304"/>
            <a:ext cx="1156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63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2015г</a:t>
            </a:r>
            <a:endParaRPr lang="ru-RU" b="1" dirty="0">
              <a:solidFill>
                <a:srgbClr val="0086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2935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643998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57158" y="142852"/>
            <a:ext cx="8429684" cy="635798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286808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РЕЗУЛЬТАТ РЕАЛИЗАЦИИ</a:t>
            </a:r>
          </a:p>
          <a:p>
            <a:pPr algn="ctr">
              <a:lnSpc>
                <a:spcPct val="80000"/>
              </a:lnSpc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252000" algn="just">
              <a:lnSpc>
                <a:spcPct val="80000"/>
              </a:lnSpc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Ребенок к концу года:</a:t>
            </a:r>
          </a:p>
          <a:p>
            <a:pPr indent="2520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овладевает разговорной речью и свободно общается с близкими  взрослыми и детьми; в диалоге инициативно высказывается, умеет привлечь к себе внимание собеседника, интересуется высказываниями партнера, отвечает на них словом, действием, несловесными способами; выражает мысль в форме неполных и полных простых предложений, коротких текстов;</a:t>
            </a:r>
          </a:p>
          <a:p>
            <a:pPr indent="2520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проявляет интерес к рассказыванию знакомых сказок, передаче содержания мультфильмов, книг, картинок, к сочинению;</a:t>
            </a:r>
          </a:p>
          <a:p>
            <a:pPr indent="2520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высказываниях употребляет разные части речи, эпитеты, сравнения, синонимы;</a:t>
            </a:r>
          </a:p>
          <a:p>
            <a:pPr indent="25200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проявляет критическое отношение к речи, стремление говорить грамматически правильно;</a:t>
            </a:r>
          </a:p>
          <a:p>
            <a:pPr indent="252000" algn="just">
              <a:buFont typeface="Wingdings" pitchFamily="2" charset="2"/>
              <a:buChar char="ü"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произносит все звуки родного языка;</a:t>
            </a:r>
          </a:p>
          <a:p>
            <a:pPr indent="25200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рассказывает истории, что является следствием    развития фантазии.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3500430" y="4643446"/>
            <a:ext cx="2143140" cy="1143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Горизонтальный свиток 2"/>
          <p:cNvSpPr/>
          <p:nvPr/>
        </p:nvSpPr>
        <p:spPr>
          <a:xfrm flipV="1">
            <a:off x="395536" y="260648"/>
            <a:ext cx="8318158" cy="642942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754087"/>
            <a:ext cx="7128792" cy="34778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252000"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Результаты работы по развитию    языковых способностей </a:t>
            </a:r>
            <a:r>
              <a:rPr lang="ru-RU" sz="2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дошколь-ников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свидетельствуют о том, что речь детей активнее развивается             при систематическом,</a:t>
            </a:r>
          </a:p>
          <a:p>
            <a:pPr indent="252000" algn="ctr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целенаправленном использовании дидактических игр  в ходе занятий. 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0013"/>
            <a:ext cx="8858312" cy="60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39752" y="1556792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2000"/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Нет детей – есть люди, но с иным масштабом понятий, иными источниками опыта, иными стремлениями, иной игрой чувств.</a:t>
            </a:r>
          </a:p>
          <a:p>
            <a:pPr algn="r"/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Януш</a:t>
            </a:r>
            <a:r>
              <a:rPr lang="ru-RU" sz="2400" b="1" i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Корчак </a:t>
            </a:r>
            <a:r>
              <a:rPr lang="ru-RU" sz="1600" dirty="0" smtClean="0">
                <a:ln w="1905"/>
                <a:solidFill>
                  <a:srgbClr val="FFFF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адошки_käd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617535"/>
            <a:ext cx="6500858" cy="52404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929586" cy="2071702"/>
          </a:xfrm>
        </p:spPr>
        <p:txBody>
          <a:bodyPr>
            <a:noAutofit/>
          </a:bodyPr>
          <a:lstStyle/>
          <a:p>
            <a:pPr algn="l"/>
            <a:r>
              <a:rPr lang="ru-RU" sz="3200" b="1" i="1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Ребенок будет тянуться к урокам, если он найдет в них условия для более интересного и стремительного движения своей жизни.</a:t>
            </a:r>
            <a:endParaRPr lang="ru-RU" sz="3200" b="1" i="1" spc="-15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785926"/>
            <a:ext cx="314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spc="-15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Ш. А. </a:t>
            </a:r>
            <a:r>
              <a:rPr lang="ru-RU" sz="2800" b="1" i="1" spc="-15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Амонашвили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0"/>
            <a:ext cx="7602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Verdana" pitchFamily="34" charset="0"/>
                <a:cs typeface="Arial" pitchFamily="34" charset="0"/>
              </a:rPr>
              <a:t>Введение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14348" y="642918"/>
            <a:ext cx="7858181" cy="5715040"/>
          </a:xfrm>
          <a:prstGeom prst="round2DiagRect">
            <a:avLst>
              <a:gd name="adj1" fmla="val 10133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252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Правильная речь ребенка неотделима от его полноценного развития. Понимание речи окружающих, выражение собственных желаний, мыслей, общение со взрослыми и сверстниками – все это активно вводит ребенка в жизнь, способствует интеллектуальному развитию и формированию гармонически развитой личности.</a:t>
            </a:r>
          </a:p>
          <a:p>
            <a:pPr indent="252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последнее время очень часто родители уделяют недостаточно внимания развитию речи ребенка в раннем возрасте, что приводит к нарушению процессов речевого онтогенеза и ведет к проявлению следующих проблем: нарушенное звукопроизношение, ограниченный словарный запас,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грамматического строя речи, отсутствие связной речи. Поэтому группа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предшкольной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подготовки – это необходимая и важная ступенька для решения проблем речевого развития будущих первоклассников. Опыт ребенка формируется в игре.  Играя, ребенок тренирует определенные умения и получает навыки. В речевых играх тренируются умения правильно произносить звуки и различать их, описывать свойства и качества, правильно употреблять речевые конструкции и т. д. Игры в занимательной форме учат ребенка пользоваться родной речью.</a:t>
            </a:r>
          </a:p>
        </p:txBody>
      </p:sp>
    </p:spTree>
    <p:extLst>
      <p:ext uri="{BB962C8B-B14F-4D97-AF65-F5344CB8AC3E}">
        <p14:creationId xmlns:p14="http://schemas.microsoft.com/office/powerpoint/2010/main" xmlns="" val="24891247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нутый угол 7"/>
          <p:cNvSpPr/>
          <p:nvPr/>
        </p:nvSpPr>
        <p:spPr>
          <a:xfrm>
            <a:off x="1071538" y="1643050"/>
            <a:ext cx="7286676" cy="4286280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7158" y="142852"/>
            <a:ext cx="8429684" cy="142873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43852" cy="121444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условий для развития языковых способностей дошкольников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714488"/>
            <a:ext cx="7143800" cy="4143404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marL="18000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и совершенствовать все стороны устной речи каждого ребёнка (произношение, словарь, грамматический строй, связная речь).</a:t>
            </a:r>
          </a:p>
          <a:p>
            <a:pPr marL="18000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расширять и обогащать словарный запас;</a:t>
            </a:r>
          </a:p>
          <a:p>
            <a:pPr marL="18000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 диалогической  речи (активное участие в беседе,  умение слушать, отвечать, задавать вопросы);</a:t>
            </a:r>
          </a:p>
          <a:p>
            <a:pPr marL="18000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рук;</a:t>
            </a:r>
          </a:p>
          <a:p>
            <a:pPr marL="180000" algn="l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Воспитывать интерес и бережное отношение к родному языку. </a:t>
            </a:r>
          </a:p>
          <a:p>
            <a:pPr marL="180000" algn="l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180000" algn="l">
              <a:lnSpc>
                <a:spcPct val="80000"/>
              </a:lnSpc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00034" y="357166"/>
          <a:ext cx="800105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428596" y="142852"/>
            <a:ext cx="8215370" cy="2071702"/>
          </a:xfrm>
          <a:prstGeom prst="downArrowCallout">
            <a:avLst>
              <a:gd name="adj1" fmla="val 25000"/>
              <a:gd name="adj2" fmla="val 25640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УСЛОВИЯ ЭФФЕКТИВНОГО ВЗАИМОДЕЙСТВИЯ ВСЕХ УЧАСТНИКОВ ВОСПИТАТЕЛЬНО - ОБРАЗОВАТЕЛЬНОГО ПРОЦЕССА ДЛЯ РАЗВИТИЯ ЯЗЫКОВЫХ СПОСОБНОСТЕЙ ДОШКОЛЬНИКОВ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928802"/>
            <a:ext cx="8001056" cy="42288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представлять возможность выбора в процессе игровой деятельности;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стимулировать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комментировать (сопровождать речью свои действия);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внимательно и тактично наблюдать за игрой детей;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создавать условия для реализации различных видов  игровой деятельности;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поощрять проявление детского словотворчества;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поощрять самостоятельное экспериментирование, проводить исследования, опыты;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предоставить детям право выбора средств для импровизации и самовыражения;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овладевать в  игровой  деятельности «языком чувств».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несколько документов 3"/>
          <p:cNvSpPr/>
          <p:nvPr/>
        </p:nvSpPr>
        <p:spPr>
          <a:xfrm>
            <a:off x="285720" y="0"/>
            <a:ext cx="8858280" cy="6715148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1214422"/>
            <a:ext cx="7572428" cy="37862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Основные направления работы по развитию языковых способностей старшего дошкольного возраста  </a:t>
            </a:r>
            <a:endParaRPr lang="ru-RU" sz="3200" b="1" dirty="0">
              <a:ln w="1905"/>
              <a:solidFill>
                <a:schemeClr val="bg2">
                  <a:lumMod val="2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28596" y="214290"/>
          <a:ext cx="828680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14282" y="285728"/>
          <a:ext cx="871543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656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Ребенок будет тянуться к урокам, если он найдет в них условия для более интересного и стремительного движения своей жизни.</vt:lpstr>
      <vt:lpstr>Слайд 3</vt:lpstr>
      <vt:lpstr>Цель - обеспечение условий для развития языковых способностей дошкольников </vt:lpstr>
      <vt:lpstr>Слайд 5</vt:lpstr>
      <vt:lpstr>Слайд 6</vt:lpstr>
      <vt:lpstr>Основные направления работы по развитию языковых способностей старшего дошкольного возраста  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СемёноваФН</cp:lastModifiedBy>
  <cp:revision>132</cp:revision>
  <dcterms:created xsi:type="dcterms:W3CDTF">2012-07-31T15:34:20Z</dcterms:created>
  <dcterms:modified xsi:type="dcterms:W3CDTF">2015-09-09T09:59:21Z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234770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