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5B2C-0AD2-41BF-BFB3-7D469C956C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3331-ECD3-47EF-87BB-F999F6719B3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755576" y="1484784"/>
            <a:ext cx="7525517" cy="5261337"/>
            <a:chOff x="1115616" y="2132856"/>
            <a:chExt cx="7165477" cy="515271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32856"/>
              <a:ext cx="7165477" cy="9946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B05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«Осенние фантазии»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12624" y="5085184"/>
              <a:ext cx="5059169" cy="2200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Автор : </a:t>
              </a:r>
              <a:r>
                <a:rPr lang="ru-RU" sz="28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Афанасьева Инна Владимировна</a:t>
              </a:r>
              <a:endParaRPr lang="ru-RU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28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Воспитатель </a:t>
              </a:r>
              <a:r>
                <a:rPr lang="en-US" sz="28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I </a:t>
              </a:r>
              <a:r>
                <a:rPr lang="ru-RU" sz="28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квалификационной категории</a:t>
              </a:r>
              <a:endParaRPr lang="ru-RU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28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2015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Конкурс поделок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«Осенние фантазии»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90159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Конкурс поделок </a:t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>«Осенние фантазии»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55018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Конкурс поделок </a:t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>«Осенние фантазии»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392254610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Monotype Corsiva</vt:lpstr>
      <vt:lpstr>Times New Roman</vt:lpstr>
      <vt:lpstr>1_Тема Office</vt:lpstr>
      <vt:lpstr>Презентация PowerPoint</vt:lpstr>
      <vt:lpstr>Конкурс поделок  «Осенние фантазии»</vt:lpstr>
      <vt:lpstr>Конкурс поделок  «Осенние фантазии»</vt:lpstr>
      <vt:lpstr>Конкурс поделок  «Осенние фантазии»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НАСТЯ</cp:lastModifiedBy>
  <cp:revision>4</cp:revision>
  <cp:lastPrinted>2015-09-16T05:53:10Z</cp:lastPrinted>
  <dcterms:created xsi:type="dcterms:W3CDTF">2014-02-28T13:04:32Z</dcterms:created>
  <dcterms:modified xsi:type="dcterms:W3CDTF">2015-10-03T14:36:43Z</dcterms:modified>
</cp:coreProperties>
</file>