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9" r:id="rId6"/>
    <p:sldId id="262" r:id="rId7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8" autoAdjust="0"/>
    <p:restoredTop sz="86427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6000" b="1" i="1" dirty="0" smtClean="0"/>
              <a:t>«Мини-лаборатория»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5400" dirty="0" smtClean="0"/>
              <a:t>Старшая группа</a:t>
            </a:r>
          </a:p>
        </p:txBody>
      </p:sp>
    </p:spTree>
  </p:cSld>
  <p:clrMapOvr>
    <a:masterClrMapping/>
  </p:clrMapOvr>
  <p:transition spd="slow">
    <p:push dir="u"/>
    <p:sndAc>
      <p:stSnd loop="1"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064896" cy="936104"/>
          </a:xfrm>
        </p:spPr>
        <p:txBody>
          <a:bodyPr/>
          <a:lstStyle/>
          <a:p>
            <a:r>
              <a:rPr lang="ru-RU" dirty="0" smtClean="0"/>
              <a:t>Для опытов с красками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856542"/>
            <a:ext cx="5321565" cy="3991174"/>
          </a:xfrm>
        </p:spPr>
      </p:pic>
    </p:spTree>
    <p:extLst>
      <p:ext uri="{BB962C8B-B14F-4D97-AF65-F5344CB8AC3E}">
        <p14:creationId xmlns:p14="http://schemas.microsoft.com/office/powerpoint/2010/main" val="222339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088231"/>
          </a:xfrm>
        </p:spPr>
        <p:txBody>
          <a:bodyPr/>
          <a:lstStyle/>
          <a:p>
            <a:r>
              <a:rPr lang="ru-RU" sz="4800" dirty="0" smtClean="0"/>
              <a:t>Познавательная литература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b="1" dirty="0" smtClean="0"/>
              <a:t>Который состоится</a:t>
            </a:r>
          </a:p>
          <a:p>
            <a:r>
              <a:rPr lang="ru-RU" sz="4000" b="1" dirty="0" smtClean="0"/>
              <a:t> 24 сентября в 10 часов.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956" y="2750967"/>
            <a:ext cx="5364088" cy="40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354162"/>
          </a:xfrm>
        </p:spPr>
        <p:txBody>
          <a:bodyPr/>
          <a:lstStyle/>
          <a:p>
            <a:r>
              <a:rPr lang="ru-RU" sz="3600" dirty="0" smtClean="0"/>
              <a:t>«Материалы для опытов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600200"/>
            <a:ext cx="45775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b="1" i="1" dirty="0" smtClean="0"/>
              <a:t>Центр в старшей группе</a:t>
            </a:r>
            <a:endParaRPr lang="ru-RU" dirty="0" smtClean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3" y="3000374"/>
            <a:ext cx="7056784" cy="359697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dirty="0" smtClean="0"/>
              <a:t>Прибор изготовленный родителями «</a:t>
            </a:r>
            <a:r>
              <a:rPr lang="ru-RU" dirty="0" err="1" smtClean="0"/>
              <a:t>Клипсидра</a:t>
            </a:r>
            <a:r>
              <a:rPr lang="ru-RU" dirty="0" smtClean="0"/>
              <a:t>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116964"/>
            <a:ext cx="2448272" cy="32643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2492896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55</TotalTime>
  <Words>34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лица</vt:lpstr>
      <vt:lpstr>«Мини-лаборатория»</vt:lpstr>
      <vt:lpstr>Для опытов с красками</vt:lpstr>
      <vt:lpstr>Познавательная литература</vt:lpstr>
      <vt:lpstr>«Материалы для опытов</vt:lpstr>
      <vt:lpstr>Центр в старшей группе</vt:lpstr>
      <vt:lpstr>Прибор изготовленный родителями «Клипсидра»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НАСТЯ</dc:creator>
  <cp:lastModifiedBy>НАСТЯ</cp:lastModifiedBy>
  <cp:revision>8</cp:revision>
  <cp:lastPrinted>2015-09-16T06:32:02Z</cp:lastPrinted>
  <dcterms:created xsi:type="dcterms:W3CDTF">2015-09-16T05:57:08Z</dcterms:created>
  <dcterms:modified xsi:type="dcterms:W3CDTF">2015-10-03T15:31:07Z</dcterms:modified>
</cp:coreProperties>
</file>