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20C9-0615-4039-BF18-3C1AE92A24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2CDC-C57C-4E2C-A5F1-F2F64758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2CDC-C57C-4E2C-A5F1-F2F64758F0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52705-FF3A-483A-BA2A-1A1C0263712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1223AA-0726-48EC-8E14-F152D8753B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yandsearc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7772400" cy="125157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633670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№3 г. Курганинска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«Путешествие в прошлое светофора»  </a:t>
            </a: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Бреднева Е.Н.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8072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	Используемые ресурсы</a:t>
            </a:r>
            <a:r>
              <a:rPr lang="ru-RU" dirty="0" smtClean="0"/>
              <a:t>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http://yandex.ru/yandsearch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М.: ТЦ Сфера, 2010.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О.В.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Иры-путешествия в прошлое предметов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9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96752"/>
            <a:ext cx="8856984" cy="54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40" y="116632"/>
            <a:ext cx="8928992" cy="994122"/>
          </a:xfrm>
          <a:effectLst/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давно, когда не было машин, люди передвигались на лошадях. Для того чтобы не заблудиться, на дорогах устанавливали указатели, которые помогали людям ориентироваться, куда надо ехать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казатель улиц в Одессе. Стилизация под старое фото; фото 2895942, фотограф BoLinar. Фотобанк Лори - Продажа фотографий, иллюст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3497" r="1928" b="16554"/>
          <a:stretch/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к это было. Какими дорогами колесил первый минский трамвай? БАРАНОВИЧИ.BY - Барановичский городской портал (Беларусь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45" y="1323438"/>
            <a:ext cx="8618543" cy="54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640960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20040" lvl="0" indent="-320040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</a:pPr>
            <a:r>
              <a:rPr lang="ru-RU" sz="20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Росли города, многочисленным повозкам и лошадям становилось все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регулировщики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.</a:t>
            </a:r>
            <a:endParaRPr lang="ru-RU" sz="20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65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 bwMode="auto">
          <a:xfrm>
            <a:off x="611560" y="1628800"/>
            <a:ext cx="7992888" cy="49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Шло время, движение транспорта становилось все более интенсивным, и регулировщики уже не справлялись с регулировкой движения с помощью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жезлов. Тогда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человек придумал семафор.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80728"/>
            <a:ext cx="8712968" cy="560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92631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России первый светофор заработал 15 января 1930 года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3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08720"/>
            <a:ext cx="7488832" cy="57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Переключались светофоры вручную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08720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8640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светофоры для транспорта и пешеходов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когда горит зеленый свет для пешеходов, то для машин горит красный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8958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6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149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   </vt:lpstr>
      <vt:lpstr>Когда-то давно, когда не было машин, люди передвигались на лошадях. Для того чтобы не заблудиться, на дорогах устанавливали указатели, которые помогали людям ориентироваться, куда надо ехать. </vt:lpstr>
      <vt:lpstr>Презентация PowerPoint</vt:lpstr>
      <vt:lpstr>Презентация PowerPoint</vt:lpstr>
      <vt:lpstr>Шло время, движение транспорта становилось все более интенсивным, и регулировщики уже не справлялись с регулировкой движения с помощью жезлов. Тогда  человек придумал семафор.</vt:lpstr>
      <vt:lpstr>В России первый светофор заработал 15 января 1930 года </vt:lpstr>
      <vt:lpstr>Переключались светофоры вручную</vt:lpstr>
      <vt:lpstr>Современные светофоры для транспорта и пешеходов</vt:lpstr>
      <vt:lpstr>Обратите внимание, когда горит зеленый свет для пешеходов, то для машин горит красный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светофора</dc:title>
  <dc:creator>Windows User</dc:creator>
  <cp:lastModifiedBy>Windows User</cp:lastModifiedBy>
  <cp:revision>11</cp:revision>
  <dcterms:created xsi:type="dcterms:W3CDTF">2015-03-01T17:46:40Z</dcterms:created>
  <dcterms:modified xsi:type="dcterms:W3CDTF">2015-03-01T19:41:34Z</dcterms:modified>
</cp:coreProperties>
</file>