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58" r:id="rId5"/>
    <p:sldId id="259" r:id="rId6"/>
    <p:sldId id="25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9" y="0"/>
            <a:ext cx="4416490" cy="3312368"/>
          </a:xfrm>
        </p:spPr>
      </p:pic>
      <p:pic>
        <p:nvPicPr>
          <p:cNvPr id="1026" name="Picture 2" descr="C:\Users\вика\Desktop\Моя работа\картинки\51c3fa0ffc2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97" y="3203848"/>
            <a:ext cx="4872203" cy="3654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3756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6" y="188640"/>
            <a:ext cx="4968552" cy="3861048"/>
          </a:xfrm>
        </p:spPr>
      </p:pic>
      <p:pic>
        <p:nvPicPr>
          <p:cNvPr id="2050" name="Picture 2" descr="C:\Users\вика\Desktop\Моя работа\картинки\103064-4d994-13289412-m750x74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60648"/>
            <a:ext cx="3888432" cy="429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6417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4704"/>
            <a:ext cx="4455029" cy="4604742"/>
          </a:xfrm>
        </p:spPr>
      </p:pic>
      <p:pic>
        <p:nvPicPr>
          <p:cNvPr id="3074" name="Picture 2" descr="C:\Users\вика\Desktop\Моя работа\картинки\687474703a2f2f63733330343830302e766b2e6d652f753134313034383736372f3135303033343039362f785f37326134323162362e6a706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764704"/>
            <a:ext cx="4267447" cy="4604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2696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Кубышка-травница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184" y="1600200"/>
            <a:ext cx="6785631" cy="4525963"/>
          </a:xfrm>
        </p:spPr>
      </p:pic>
    </p:spTree>
    <p:extLst>
      <p:ext uri="{BB962C8B-B14F-4D97-AF65-F5344CB8AC3E}">
        <p14:creationId xmlns:p14="http://schemas.microsoft.com/office/powerpoint/2010/main" val="3244534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Кукла-</a:t>
            </a:r>
            <a:r>
              <a:rPr lang="ru-RU" dirty="0" err="1" smtClean="0"/>
              <a:t>берегиня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600200"/>
            <a:ext cx="5040559" cy="4853136"/>
          </a:xfrm>
        </p:spPr>
      </p:pic>
    </p:spTree>
    <p:extLst>
      <p:ext uri="{BB962C8B-B14F-4D97-AF65-F5344CB8AC3E}">
        <p14:creationId xmlns:p14="http://schemas.microsoft.com/office/powerpoint/2010/main" val="2471354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Кукла- </a:t>
            </a:r>
            <a:r>
              <a:rPr lang="ru-RU" dirty="0" err="1" smtClean="0"/>
              <a:t>крупеничка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628800"/>
            <a:ext cx="6840760" cy="5040560"/>
          </a:xfrm>
        </p:spPr>
      </p:pic>
    </p:spTree>
    <p:extLst>
      <p:ext uri="{BB962C8B-B14F-4D97-AF65-F5344CB8AC3E}">
        <p14:creationId xmlns:p14="http://schemas.microsoft.com/office/powerpoint/2010/main" val="18562894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</Words>
  <Application>Microsoft Office PowerPoint</Application>
  <PresentationFormat>Экран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Кубышка-травница</vt:lpstr>
      <vt:lpstr>Кукла-берегиня</vt:lpstr>
      <vt:lpstr>Кукла- крупеничка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vica</dc:creator>
  <cp:lastModifiedBy>vica</cp:lastModifiedBy>
  <cp:revision>3</cp:revision>
  <dcterms:created xsi:type="dcterms:W3CDTF">2015-10-07T16:42:11Z</dcterms:created>
  <dcterms:modified xsi:type="dcterms:W3CDTF">2015-10-07T17:04:10Z</dcterms:modified>
</cp:coreProperties>
</file>