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1" r:id="rId11"/>
    <p:sldId id="264" r:id="rId12"/>
    <p:sldId id="265" r:id="rId13"/>
    <p:sldId id="266" r:id="rId14"/>
    <p:sldId id="270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1142984"/>
            <a:ext cx="43383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чего нужны предметы?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76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000108"/>
            <a:ext cx="6660326" cy="4486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6143644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скалка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390856_bruder-nakladni-auto-scania-domichav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200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6143644"/>
            <a:ext cx="17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бетономешалка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vtomaticheskie-kormushki-dlya-koshe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576262"/>
            <a:ext cx="8572500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6357958"/>
            <a:ext cx="208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кормилка</a:t>
            </a:r>
            <a:r>
              <a:rPr lang="ru-RU" dirty="0" smtClean="0"/>
              <a:t> и поилка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deboardsqLAeH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072362" cy="4714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6000768"/>
            <a:ext cx="859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сеялка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000108"/>
            <a:ext cx="7250937" cy="4833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6215082"/>
            <a:ext cx="122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поливалка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ostocomfortua17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7393833" cy="492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6143644"/>
            <a:ext cx="97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косилка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571612"/>
            <a:ext cx="464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 учитель-дефектолог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рошина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лла Ивановна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012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714356"/>
            <a:ext cx="7208109" cy="492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6215082"/>
            <a:ext cx="97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качалка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280722-1281619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4678" y="6500834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скакалка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angers-on-a-r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246837" cy="4722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6143644"/>
            <a:ext cx="105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вешалка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6902581_foto-prikol_net_luchshie-oboi-etoy-nedeli-45.jpg"/>
          <p:cNvPicPr>
            <a:picLocks noChangeAspect="1"/>
          </p:cNvPicPr>
          <p:nvPr/>
        </p:nvPicPr>
        <p:blipFill>
          <a:blip r:embed="rId2" cstate="print"/>
          <a:srcRect r="1470" b="8823"/>
          <a:stretch>
            <a:fillRect/>
          </a:stretch>
        </p:blipFill>
        <p:spPr>
          <a:xfrm>
            <a:off x="1333500" y="1000125"/>
            <a:ext cx="6381772" cy="4429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6072206"/>
            <a:ext cx="121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зажигалка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296423_kovyor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7277966" cy="4848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6215082"/>
            <a:ext cx="128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выбивалка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93a1946f86ae658fbbafa0d5ffc7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62" y="1057275"/>
            <a:ext cx="7000875" cy="4743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6143644"/>
            <a:ext cx="761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пилка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gcoffeecake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762000"/>
            <a:ext cx="8001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6357958"/>
            <a:ext cx="109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мешалка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ky52ph7k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85794"/>
            <a:ext cx="7336662" cy="4891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868" y="6000768"/>
            <a:ext cx="122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взбивалка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</TotalTime>
  <Words>27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ррр</dc:creator>
  <cp:lastModifiedBy>Офис</cp:lastModifiedBy>
  <cp:revision>4</cp:revision>
  <dcterms:created xsi:type="dcterms:W3CDTF">2015-02-06T06:23:57Z</dcterms:created>
  <dcterms:modified xsi:type="dcterms:W3CDTF">2015-09-21T10:11:24Z</dcterms:modified>
</cp:coreProperties>
</file>