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0" r:id="rId4"/>
    <p:sldId id="261" r:id="rId5"/>
    <p:sldId id="262" r:id="rId6"/>
    <p:sldId id="283" r:id="rId7"/>
    <p:sldId id="284" r:id="rId8"/>
    <p:sldId id="285" r:id="rId9"/>
    <p:sldId id="298" r:id="rId10"/>
    <p:sldId id="263" r:id="rId11"/>
    <p:sldId id="288" r:id="rId12"/>
    <p:sldId id="293" r:id="rId13"/>
    <p:sldId id="289" r:id="rId14"/>
    <p:sldId id="264" r:id="rId15"/>
    <p:sldId id="268" r:id="rId16"/>
    <p:sldId id="269" r:id="rId17"/>
    <p:sldId id="273" r:id="rId18"/>
    <p:sldId id="291" r:id="rId19"/>
    <p:sldId id="274" r:id="rId20"/>
    <p:sldId id="29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B08C2"/>
    <a:srgbClr val="0000CC"/>
    <a:srgbClr val="57201F"/>
    <a:srgbClr val="9537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AE49E-F99F-49E8-82E2-16BF66517C0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EF74F-3B23-4CDE-A552-4C6E23719B12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Секрет 1 фокуса: «Появление буквы У»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BCE64E-4102-48BE-B02A-6B9CE8BEE32C}" type="parTrans" cxnId="{33BA9BA9-786B-40B2-BE60-5789D47FC2E2}">
      <dgm:prSet/>
      <dgm:spPr/>
      <dgm:t>
        <a:bodyPr/>
        <a:lstStyle/>
        <a:p>
          <a:endParaRPr lang="ru-RU"/>
        </a:p>
      </dgm:t>
    </dgm:pt>
    <dgm:pt modelId="{C03F229C-38C7-4D1D-8814-508A650CBBA1}" type="sibTrans" cxnId="{33BA9BA9-786B-40B2-BE60-5789D47FC2E2}">
      <dgm:prSet/>
      <dgm:spPr/>
      <dgm:t>
        <a:bodyPr/>
        <a:lstStyle/>
        <a:p>
          <a:endParaRPr lang="ru-RU"/>
        </a:p>
      </dgm:t>
    </dgm:pt>
    <dgm:pt modelId="{09FF164E-69F8-4949-A2D5-212C8C01BBA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Буква У собирается по схеме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440B24-91EF-42C3-9C25-29F259598E2B}" type="parTrans" cxnId="{9E14B30C-815B-4EA8-AF8E-67C2420EA1CF}">
      <dgm:prSet/>
      <dgm:spPr/>
      <dgm:t>
        <a:bodyPr/>
        <a:lstStyle/>
        <a:p>
          <a:endParaRPr lang="ru-RU"/>
        </a:p>
      </dgm:t>
    </dgm:pt>
    <dgm:pt modelId="{83323B12-BB4E-45B7-99EB-B249DEAF5642}" type="sibTrans" cxnId="{9E14B30C-815B-4EA8-AF8E-67C2420EA1CF}">
      <dgm:prSet/>
      <dgm:spPr/>
      <dgm:t>
        <a:bodyPr/>
        <a:lstStyle/>
        <a:p>
          <a:endParaRPr lang="ru-RU"/>
        </a:p>
      </dgm:t>
    </dgm:pt>
    <dgm:pt modelId="{40C4DDD2-73D4-40D1-9DFB-BC6598BBF0C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Складывание остальных букв по схеме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9B04A6-F24B-4C3F-A8EA-91B9190B569C}" type="parTrans" cxnId="{3CADE198-F4EF-45CC-9D7E-C6F7F9F4BDA6}">
      <dgm:prSet/>
      <dgm:spPr/>
      <dgm:t>
        <a:bodyPr/>
        <a:lstStyle/>
        <a:p>
          <a:endParaRPr lang="ru-RU"/>
        </a:p>
      </dgm:t>
    </dgm:pt>
    <dgm:pt modelId="{70DADC7F-87BB-4802-B8B1-2652A74ACE60}" type="sibTrans" cxnId="{3CADE198-F4EF-45CC-9D7E-C6F7F9F4BDA6}">
      <dgm:prSet/>
      <dgm:spPr/>
      <dgm:t>
        <a:bodyPr/>
        <a:lstStyle/>
        <a:p>
          <a:endParaRPr lang="ru-RU"/>
        </a:p>
      </dgm:t>
    </dgm:pt>
    <dgm:pt modelId="{0DE24B9D-EB3F-4643-95BA-C37AF9DF62D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Секрет 2 фокуса: «Превращение буквы У в Е, потом З,Ь,Р»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F3E5677-0A15-4B27-B241-6D45BC12F86B}" type="parTrans" cxnId="{FF1C689A-1927-4BB9-8C07-84FCC75F5194}">
      <dgm:prSet/>
      <dgm:spPr/>
      <dgm:t>
        <a:bodyPr/>
        <a:lstStyle/>
        <a:p>
          <a:endParaRPr lang="ru-RU"/>
        </a:p>
      </dgm:t>
    </dgm:pt>
    <dgm:pt modelId="{852CC056-0241-45C2-BB0C-CFF6BD392D04}" type="sibTrans" cxnId="{FF1C689A-1927-4BB9-8C07-84FCC75F5194}">
      <dgm:prSet/>
      <dgm:spPr/>
      <dgm:t>
        <a:bodyPr/>
        <a:lstStyle/>
        <a:p>
          <a:endParaRPr lang="ru-RU"/>
        </a:p>
      </dgm:t>
    </dgm:pt>
    <dgm:pt modelId="{92E6BCE1-EC97-4BE0-9819-B40B7EC8BFC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Перестановка деталей меняет </a:t>
          </a:r>
        </a:p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 букву У на З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965FB1-9F98-42FE-8EC3-87D6B204CB5A}" type="parTrans" cxnId="{476390EA-13B2-483F-9F84-558D8FD515B4}">
      <dgm:prSet/>
      <dgm:spPr/>
      <dgm:t>
        <a:bodyPr/>
        <a:lstStyle/>
        <a:p>
          <a:endParaRPr lang="ru-RU"/>
        </a:p>
      </dgm:t>
    </dgm:pt>
    <dgm:pt modelId="{9E57E184-7698-4E68-9839-8BCFD5CBB7AB}" type="sibTrans" cxnId="{476390EA-13B2-483F-9F84-558D8FD515B4}">
      <dgm:prSet/>
      <dgm:spPr/>
      <dgm:t>
        <a:bodyPr/>
        <a:lstStyle/>
        <a:p>
          <a:endParaRPr lang="ru-RU"/>
        </a:p>
      </dgm:t>
    </dgm:pt>
    <dgm:pt modelId="{E0168EE9-5745-45E1-971B-94E0C6CBB75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Построение из «уголка» и </a:t>
          </a:r>
        </a:p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«</a:t>
          </a:r>
          <a:r>
            <a:rPr lang="ru-RU" sz="18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воротиков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» букв </a:t>
          </a:r>
          <a:r>
            <a:rPr lang="ru-RU" sz="1800" dirty="0" smtClean="0"/>
            <a:t>З, Ь, Р.</a:t>
          </a:r>
          <a:endParaRPr lang="ru-RU" sz="1800" dirty="0"/>
        </a:p>
      </dgm:t>
    </dgm:pt>
    <dgm:pt modelId="{77B85219-2CDF-46FF-B2D5-73CCD66B83E8}" type="parTrans" cxnId="{805A3EFB-62AC-434F-853B-2DEB11495EF5}">
      <dgm:prSet/>
      <dgm:spPr/>
      <dgm:t>
        <a:bodyPr/>
        <a:lstStyle/>
        <a:p>
          <a:endParaRPr lang="ru-RU"/>
        </a:p>
      </dgm:t>
    </dgm:pt>
    <dgm:pt modelId="{2BA45762-E22E-4BCC-B1DA-1985E326AEC9}" type="sibTrans" cxnId="{805A3EFB-62AC-434F-853B-2DEB11495EF5}">
      <dgm:prSet/>
      <dgm:spPr/>
      <dgm:t>
        <a:bodyPr/>
        <a:lstStyle/>
        <a:p>
          <a:endParaRPr lang="ru-RU"/>
        </a:p>
      </dgm:t>
    </dgm:pt>
    <dgm:pt modelId="{F6F321C0-6D78-4F58-92EF-CB0A151C644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Секрет 3 фокуса: «Превращение буквы Р в букву Б»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2E9D43-EC3B-4795-B3EF-8606544C627F}" type="parTrans" cxnId="{84F62B7D-0BA3-4614-AE2D-5080C7CFEC98}">
      <dgm:prSet/>
      <dgm:spPr/>
      <dgm:t>
        <a:bodyPr/>
        <a:lstStyle/>
        <a:p>
          <a:endParaRPr lang="ru-RU"/>
        </a:p>
      </dgm:t>
    </dgm:pt>
    <dgm:pt modelId="{81921E98-87E8-48CF-9952-D5F9266C247C}" type="sibTrans" cxnId="{84F62B7D-0BA3-4614-AE2D-5080C7CFEC98}">
      <dgm:prSet/>
      <dgm:spPr/>
      <dgm:t>
        <a:bodyPr/>
        <a:lstStyle/>
        <a:p>
          <a:endParaRPr lang="ru-RU"/>
        </a:p>
      </dgm:t>
    </dgm:pt>
    <dgm:pt modelId="{B8D617FF-F5D4-4568-876D-8F511015B72B}">
      <dgm:prSet phldrT="[Текст]" custT="1"/>
      <dgm:spPr/>
      <dgm:t>
        <a:bodyPr/>
        <a:lstStyle/>
        <a:p>
          <a:r>
            <a:rPr lang="ru-RU" sz="1800" dirty="0" smtClean="0"/>
            <a:t>В цилиндре фокусника дополнительная деталь </a:t>
          </a:r>
          <a:endParaRPr lang="ru-RU" sz="1800" dirty="0"/>
        </a:p>
      </dgm:t>
    </dgm:pt>
    <dgm:pt modelId="{DF3C4EC2-07DE-43A3-912E-21E92F599E21}" type="parTrans" cxnId="{7272DDFF-BE7D-4F14-8D24-29FB36BEE6D3}">
      <dgm:prSet/>
      <dgm:spPr/>
      <dgm:t>
        <a:bodyPr/>
        <a:lstStyle/>
        <a:p>
          <a:endParaRPr lang="ru-RU"/>
        </a:p>
      </dgm:t>
    </dgm:pt>
    <dgm:pt modelId="{ED6ED29D-4D01-4032-8793-FA3480E36D59}" type="sibTrans" cxnId="{7272DDFF-BE7D-4F14-8D24-29FB36BEE6D3}">
      <dgm:prSet/>
      <dgm:spPr/>
      <dgm:t>
        <a:bodyPr/>
        <a:lstStyle/>
        <a:p>
          <a:endParaRPr lang="ru-RU"/>
        </a:p>
      </dgm:t>
    </dgm:pt>
    <dgm:pt modelId="{049D78C3-2185-408A-8142-B633C451AF68}">
      <dgm:prSet phldrT="[Текст]" custT="1"/>
      <dgm:spPr/>
      <dgm:t>
        <a:bodyPr/>
        <a:lstStyle/>
        <a:p>
          <a:r>
            <a:rPr lang="ru-RU" sz="1800" dirty="0" smtClean="0"/>
            <a:t>Изменение положения деталей и дополнительная стрелочка превращает букву Р в букву  Б ит.д</a:t>
          </a:r>
          <a:r>
            <a:rPr lang="ru-RU" sz="1400" dirty="0" smtClean="0"/>
            <a:t>.</a:t>
          </a:r>
          <a:endParaRPr lang="ru-RU" sz="1400" dirty="0"/>
        </a:p>
      </dgm:t>
    </dgm:pt>
    <dgm:pt modelId="{E4E28C02-39D3-40B6-8E65-2F8E703E5927}" type="parTrans" cxnId="{4E71D620-C9C1-47A8-911F-353C3B34BEBF}">
      <dgm:prSet/>
      <dgm:spPr/>
      <dgm:t>
        <a:bodyPr/>
        <a:lstStyle/>
        <a:p>
          <a:endParaRPr lang="ru-RU"/>
        </a:p>
      </dgm:t>
    </dgm:pt>
    <dgm:pt modelId="{E845F165-6945-4F0E-B4B1-7FD9069A315F}" type="sibTrans" cxnId="{4E71D620-C9C1-47A8-911F-353C3B34BEBF}">
      <dgm:prSet/>
      <dgm:spPr/>
      <dgm:t>
        <a:bodyPr/>
        <a:lstStyle/>
        <a:p>
          <a:endParaRPr lang="ru-RU"/>
        </a:p>
      </dgm:t>
    </dgm:pt>
    <dgm:pt modelId="{42966AAF-D913-423C-B853-0953263EF807}" type="pres">
      <dgm:prSet presAssocID="{4E7AE49E-F99F-49E8-82E2-16BF66517C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6EC69-4DF4-4B58-BD6D-6E4D3AA942B5}" type="pres">
      <dgm:prSet presAssocID="{F6F321C0-6D78-4F58-92EF-CB0A151C6447}" presName="boxAndChildren" presStyleCnt="0"/>
      <dgm:spPr/>
    </dgm:pt>
    <dgm:pt modelId="{4C880975-AC09-4A55-A578-F1892DFA4613}" type="pres">
      <dgm:prSet presAssocID="{F6F321C0-6D78-4F58-92EF-CB0A151C6447}" presName="parentTextBox" presStyleLbl="node1" presStyleIdx="0" presStyleCnt="3"/>
      <dgm:spPr/>
      <dgm:t>
        <a:bodyPr/>
        <a:lstStyle/>
        <a:p>
          <a:endParaRPr lang="ru-RU"/>
        </a:p>
      </dgm:t>
    </dgm:pt>
    <dgm:pt modelId="{09FE54E1-530D-41A6-9608-6AFEB2758760}" type="pres">
      <dgm:prSet presAssocID="{F6F321C0-6D78-4F58-92EF-CB0A151C6447}" presName="entireBox" presStyleLbl="node1" presStyleIdx="0" presStyleCnt="3" custLinFactNeighborX="2257" custLinFactNeighborY="5808"/>
      <dgm:spPr/>
      <dgm:t>
        <a:bodyPr/>
        <a:lstStyle/>
        <a:p>
          <a:endParaRPr lang="ru-RU"/>
        </a:p>
      </dgm:t>
    </dgm:pt>
    <dgm:pt modelId="{34B46F11-C7C3-4264-8AAB-3B32EF60B27F}" type="pres">
      <dgm:prSet presAssocID="{F6F321C0-6D78-4F58-92EF-CB0A151C6447}" presName="descendantBox" presStyleCnt="0"/>
      <dgm:spPr/>
    </dgm:pt>
    <dgm:pt modelId="{775DC9DF-E948-455B-812F-8759A94F99F8}" type="pres">
      <dgm:prSet presAssocID="{B8D617FF-F5D4-4568-876D-8F511015B72B}" presName="childTextBox" presStyleLbl="fgAccFollowNode1" presStyleIdx="0" presStyleCnt="6" custLinFactNeighborX="1041" custLinFactNeighborY="-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BA4CF-A7ED-49D2-8702-7A941E57D2E8}" type="pres">
      <dgm:prSet presAssocID="{049D78C3-2185-408A-8142-B633C451AF6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BE9C6-A712-4DD2-BE81-6D1B186338EE}" type="pres">
      <dgm:prSet presAssocID="{852CC056-0241-45C2-BB0C-CFF6BD392D04}" presName="sp" presStyleCnt="0"/>
      <dgm:spPr/>
    </dgm:pt>
    <dgm:pt modelId="{ED63BC2B-0FA7-4D90-8CA7-1F5A901A5204}" type="pres">
      <dgm:prSet presAssocID="{0DE24B9D-EB3F-4643-95BA-C37AF9DF62D7}" presName="arrowAndChildren" presStyleCnt="0"/>
      <dgm:spPr/>
    </dgm:pt>
    <dgm:pt modelId="{5F7283C9-21DC-425A-AFF0-415B7637D655}" type="pres">
      <dgm:prSet presAssocID="{0DE24B9D-EB3F-4643-95BA-C37AF9DF62D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C3070EB-8974-4FE6-BC19-4CAA8C2AA2C1}" type="pres">
      <dgm:prSet presAssocID="{0DE24B9D-EB3F-4643-95BA-C37AF9DF62D7}" presName="arrow" presStyleLbl="node1" presStyleIdx="1" presStyleCnt="3"/>
      <dgm:spPr/>
      <dgm:t>
        <a:bodyPr/>
        <a:lstStyle/>
        <a:p>
          <a:endParaRPr lang="ru-RU"/>
        </a:p>
      </dgm:t>
    </dgm:pt>
    <dgm:pt modelId="{5F047937-A676-492F-B21A-3F395571DB65}" type="pres">
      <dgm:prSet presAssocID="{0DE24B9D-EB3F-4643-95BA-C37AF9DF62D7}" presName="descendantArrow" presStyleCnt="0"/>
      <dgm:spPr/>
    </dgm:pt>
    <dgm:pt modelId="{852580BF-AFDE-45E1-B0C6-14EE15B2F1B0}" type="pres">
      <dgm:prSet presAssocID="{92E6BCE1-EC97-4BE0-9819-B40B7EC8BFC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B63CF-9006-46A2-9D2B-E3222CC89831}" type="pres">
      <dgm:prSet presAssocID="{E0168EE9-5745-45E1-971B-94E0C6CBB75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B4B1E-A0D9-43C7-92BE-7AF198A72101}" type="pres">
      <dgm:prSet presAssocID="{C03F229C-38C7-4D1D-8814-508A650CBBA1}" presName="sp" presStyleCnt="0"/>
      <dgm:spPr/>
    </dgm:pt>
    <dgm:pt modelId="{14A8276A-9E17-4527-9C3D-92B552C98319}" type="pres">
      <dgm:prSet presAssocID="{DF8EF74F-3B23-4CDE-A552-4C6E23719B12}" presName="arrowAndChildren" presStyleCnt="0"/>
      <dgm:spPr/>
    </dgm:pt>
    <dgm:pt modelId="{13E89636-629D-4791-833D-77DE46E3FB3A}" type="pres">
      <dgm:prSet presAssocID="{DF8EF74F-3B23-4CDE-A552-4C6E23719B1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34A043B-8044-4EE8-B4C2-D5FDA1D33EF8}" type="pres">
      <dgm:prSet presAssocID="{DF8EF74F-3B23-4CDE-A552-4C6E23719B12}" presName="arrow" presStyleLbl="node1" presStyleIdx="2" presStyleCnt="3" custLinFactNeighborX="-348" custLinFactNeighborY="2445"/>
      <dgm:spPr/>
      <dgm:t>
        <a:bodyPr/>
        <a:lstStyle/>
        <a:p>
          <a:endParaRPr lang="ru-RU"/>
        </a:p>
      </dgm:t>
    </dgm:pt>
    <dgm:pt modelId="{A91F6FCE-1051-4E6C-A75E-E4645AF6EB4B}" type="pres">
      <dgm:prSet presAssocID="{DF8EF74F-3B23-4CDE-A552-4C6E23719B12}" presName="descendantArrow" presStyleCnt="0"/>
      <dgm:spPr/>
    </dgm:pt>
    <dgm:pt modelId="{617A2BB2-4747-4E60-83EB-C72CDC5592DC}" type="pres">
      <dgm:prSet presAssocID="{09FF164E-69F8-4949-A2D5-212C8C01BBA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C4567-2236-4001-BA8B-9115C30B4D49}" type="pres">
      <dgm:prSet presAssocID="{40C4DDD2-73D4-40D1-9DFB-BC6598BBF0C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2996F-0392-4068-87FD-D34805DDCB80}" type="presOf" srcId="{049D78C3-2185-408A-8142-B633C451AF68}" destId="{2EBBA4CF-A7ED-49D2-8702-7A941E57D2E8}" srcOrd="0" destOrd="0" presId="urn:microsoft.com/office/officeart/2005/8/layout/process4"/>
    <dgm:cxn modelId="{476390EA-13B2-483F-9F84-558D8FD515B4}" srcId="{0DE24B9D-EB3F-4643-95BA-C37AF9DF62D7}" destId="{92E6BCE1-EC97-4BE0-9819-B40B7EC8BFC1}" srcOrd="0" destOrd="0" parTransId="{49965FB1-9F98-42FE-8EC3-87D6B204CB5A}" sibTransId="{9E57E184-7698-4E68-9839-8BCFD5CBB7AB}"/>
    <dgm:cxn modelId="{FC03E3C4-F1BE-4FB8-BD79-5255600033E2}" type="presOf" srcId="{F6F321C0-6D78-4F58-92EF-CB0A151C6447}" destId="{09FE54E1-530D-41A6-9608-6AFEB2758760}" srcOrd="1" destOrd="0" presId="urn:microsoft.com/office/officeart/2005/8/layout/process4"/>
    <dgm:cxn modelId="{9E14B30C-815B-4EA8-AF8E-67C2420EA1CF}" srcId="{DF8EF74F-3B23-4CDE-A552-4C6E23719B12}" destId="{09FF164E-69F8-4949-A2D5-212C8C01BBA9}" srcOrd="0" destOrd="0" parTransId="{BA440B24-91EF-42C3-9C25-29F259598E2B}" sibTransId="{83323B12-BB4E-45B7-99EB-B249DEAF5642}"/>
    <dgm:cxn modelId="{509B826C-AA3C-4802-82FE-E9503E22F93A}" type="presOf" srcId="{DF8EF74F-3B23-4CDE-A552-4C6E23719B12}" destId="{A34A043B-8044-4EE8-B4C2-D5FDA1D33EF8}" srcOrd="1" destOrd="0" presId="urn:microsoft.com/office/officeart/2005/8/layout/process4"/>
    <dgm:cxn modelId="{3CADE198-F4EF-45CC-9D7E-C6F7F9F4BDA6}" srcId="{DF8EF74F-3B23-4CDE-A552-4C6E23719B12}" destId="{40C4DDD2-73D4-40D1-9DFB-BC6598BBF0CA}" srcOrd="1" destOrd="0" parTransId="{FD9B04A6-F24B-4C3F-A8EA-91B9190B569C}" sibTransId="{70DADC7F-87BB-4802-B8B1-2652A74ACE60}"/>
    <dgm:cxn modelId="{8B5921FE-CDC7-4C04-9DE4-5297000E3E4A}" type="presOf" srcId="{0DE24B9D-EB3F-4643-95BA-C37AF9DF62D7}" destId="{7C3070EB-8974-4FE6-BC19-4CAA8C2AA2C1}" srcOrd="1" destOrd="0" presId="urn:microsoft.com/office/officeart/2005/8/layout/process4"/>
    <dgm:cxn modelId="{805A3EFB-62AC-434F-853B-2DEB11495EF5}" srcId="{0DE24B9D-EB3F-4643-95BA-C37AF9DF62D7}" destId="{E0168EE9-5745-45E1-971B-94E0C6CBB751}" srcOrd="1" destOrd="0" parTransId="{77B85219-2CDF-46FF-B2D5-73CCD66B83E8}" sibTransId="{2BA45762-E22E-4BCC-B1DA-1985E326AEC9}"/>
    <dgm:cxn modelId="{87B96F56-D0A9-48C2-9236-89649396C2E0}" type="presOf" srcId="{B8D617FF-F5D4-4568-876D-8F511015B72B}" destId="{775DC9DF-E948-455B-812F-8759A94F99F8}" srcOrd="0" destOrd="0" presId="urn:microsoft.com/office/officeart/2005/8/layout/process4"/>
    <dgm:cxn modelId="{7628E1EB-E702-4B00-B99B-66F53B032C8D}" type="presOf" srcId="{40C4DDD2-73D4-40D1-9DFB-BC6598BBF0CA}" destId="{826C4567-2236-4001-BA8B-9115C30B4D49}" srcOrd="0" destOrd="0" presId="urn:microsoft.com/office/officeart/2005/8/layout/process4"/>
    <dgm:cxn modelId="{4E71D620-C9C1-47A8-911F-353C3B34BEBF}" srcId="{F6F321C0-6D78-4F58-92EF-CB0A151C6447}" destId="{049D78C3-2185-408A-8142-B633C451AF68}" srcOrd="1" destOrd="0" parTransId="{E4E28C02-39D3-40B6-8E65-2F8E703E5927}" sibTransId="{E845F165-6945-4F0E-B4B1-7FD9069A315F}"/>
    <dgm:cxn modelId="{D537AFAC-19A8-4BA8-B6E2-588EDCCF7A6E}" type="presOf" srcId="{0DE24B9D-EB3F-4643-95BA-C37AF9DF62D7}" destId="{5F7283C9-21DC-425A-AFF0-415B7637D655}" srcOrd="0" destOrd="0" presId="urn:microsoft.com/office/officeart/2005/8/layout/process4"/>
    <dgm:cxn modelId="{061C18B4-8A83-4565-9A62-5C1748B5009B}" type="presOf" srcId="{E0168EE9-5745-45E1-971B-94E0C6CBB751}" destId="{4D5B63CF-9006-46A2-9D2B-E3222CC89831}" srcOrd="0" destOrd="0" presId="urn:microsoft.com/office/officeart/2005/8/layout/process4"/>
    <dgm:cxn modelId="{33BA9BA9-786B-40B2-BE60-5789D47FC2E2}" srcId="{4E7AE49E-F99F-49E8-82E2-16BF66517C0A}" destId="{DF8EF74F-3B23-4CDE-A552-4C6E23719B12}" srcOrd="0" destOrd="0" parTransId="{3EBCE64E-4102-48BE-B02A-6B9CE8BEE32C}" sibTransId="{C03F229C-38C7-4D1D-8814-508A650CBBA1}"/>
    <dgm:cxn modelId="{D1C6FB84-F086-4EBA-B590-07759E5A0549}" type="presOf" srcId="{DF8EF74F-3B23-4CDE-A552-4C6E23719B12}" destId="{13E89636-629D-4791-833D-77DE46E3FB3A}" srcOrd="0" destOrd="0" presId="urn:microsoft.com/office/officeart/2005/8/layout/process4"/>
    <dgm:cxn modelId="{9DE56C53-7A1A-4CF7-9A15-85E5FB791773}" type="presOf" srcId="{F6F321C0-6D78-4F58-92EF-CB0A151C6447}" destId="{4C880975-AC09-4A55-A578-F1892DFA4613}" srcOrd="0" destOrd="0" presId="urn:microsoft.com/office/officeart/2005/8/layout/process4"/>
    <dgm:cxn modelId="{4E0F2D1E-E2F0-40EC-A70D-EDF8BCA95656}" type="presOf" srcId="{09FF164E-69F8-4949-A2D5-212C8C01BBA9}" destId="{617A2BB2-4747-4E60-83EB-C72CDC5592DC}" srcOrd="0" destOrd="0" presId="urn:microsoft.com/office/officeart/2005/8/layout/process4"/>
    <dgm:cxn modelId="{7272DDFF-BE7D-4F14-8D24-29FB36BEE6D3}" srcId="{F6F321C0-6D78-4F58-92EF-CB0A151C6447}" destId="{B8D617FF-F5D4-4568-876D-8F511015B72B}" srcOrd="0" destOrd="0" parTransId="{DF3C4EC2-07DE-43A3-912E-21E92F599E21}" sibTransId="{ED6ED29D-4D01-4032-8793-FA3480E36D59}"/>
    <dgm:cxn modelId="{84F62B7D-0BA3-4614-AE2D-5080C7CFEC98}" srcId="{4E7AE49E-F99F-49E8-82E2-16BF66517C0A}" destId="{F6F321C0-6D78-4F58-92EF-CB0A151C6447}" srcOrd="2" destOrd="0" parTransId="{2E2E9D43-EC3B-4795-B3EF-8606544C627F}" sibTransId="{81921E98-87E8-48CF-9952-D5F9266C247C}"/>
    <dgm:cxn modelId="{89522933-65F9-4EF0-8A85-CD519F3D3437}" type="presOf" srcId="{4E7AE49E-F99F-49E8-82E2-16BF66517C0A}" destId="{42966AAF-D913-423C-B853-0953263EF807}" srcOrd="0" destOrd="0" presId="urn:microsoft.com/office/officeart/2005/8/layout/process4"/>
    <dgm:cxn modelId="{FF1C689A-1927-4BB9-8C07-84FCC75F5194}" srcId="{4E7AE49E-F99F-49E8-82E2-16BF66517C0A}" destId="{0DE24B9D-EB3F-4643-95BA-C37AF9DF62D7}" srcOrd="1" destOrd="0" parTransId="{DF3E5677-0A15-4B27-B241-6D45BC12F86B}" sibTransId="{852CC056-0241-45C2-BB0C-CFF6BD392D04}"/>
    <dgm:cxn modelId="{0BD95CB6-9E7E-4813-84E3-E50479C61363}" type="presOf" srcId="{92E6BCE1-EC97-4BE0-9819-B40B7EC8BFC1}" destId="{852580BF-AFDE-45E1-B0C6-14EE15B2F1B0}" srcOrd="0" destOrd="0" presId="urn:microsoft.com/office/officeart/2005/8/layout/process4"/>
    <dgm:cxn modelId="{EB793C9A-641E-483D-AB6E-674C0C000B42}" type="presParOf" srcId="{42966AAF-D913-423C-B853-0953263EF807}" destId="{2FF6EC69-4DF4-4B58-BD6D-6E4D3AA942B5}" srcOrd="0" destOrd="0" presId="urn:microsoft.com/office/officeart/2005/8/layout/process4"/>
    <dgm:cxn modelId="{59B9BE45-23B8-4601-BDC0-55117D0AABBA}" type="presParOf" srcId="{2FF6EC69-4DF4-4B58-BD6D-6E4D3AA942B5}" destId="{4C880975-AC09-4A55-A578-F1892DFA4613}" srcOrd="0" destOrd="0" presId="urn:microsoft.com/office/officeart/2005/8/layout/process4"/>
    <dgm:cxn modelId="{85B8C136-3704-411A-B234-423225B9C2D7}" type="presParOf" srcId="{2FF6EC69-4DF4-4B58-BD6D-6E4D3AA942B5}" destId="{09FE54E1-530D-41A6-9608-6AFEB2758760}" srcOrd="1" destOrd="0" presId="urn:microsoft.com/office/officeart/2005/8/layout/process4"/>
    <dgm:cxn modelId="{8B769DEB-254C-48C2-B3B7-7A42393A186A}" type="presParOf" srcId="{2FF6EC69-4DF4-4B58-BD6D-6E4D3AA942B5}" destId="{34B46F11-C7C3-4264-8AAB-3B32EF60B27F}" srcOrd="2" destOrd="0" presId="urn:microsoft.com/office/officeart/2005/8/layout/process4"/>
    <dgm:cxn modelId="{AA1EF72F-46A8-4C81-A8FA-5CABD67A936E}" type="presParOf" srcId="{34B46F11-C7C3-4264-8AAB-3B32EF60B27F}" destId="{775DC9DF-E948-455B-812F-8759A94F99F8}" srcOrd="0" destOrd="0" presId="urn:microsoft.com/office/officeart/2005/8/layout/process4"/>
    <dgm:cxn modelId="{55B565F9-4067-46B0-9B3D-1D6C95AFE588}" type="presParOf" srcId="{34B46F11-C7C3-4264-8AAB-3B32EF60B27F}" destId="{2EBBA4CF-A7ED-49D2-8702-7A941E57D2E8}" srcOrd="1" destOrd="0" presId="urn:microsoft.com/office/officeart/2005/8/layout/process4"/>
    <dgm:cxn modelId="{845C487C-B770-429F-8BD2-F80FEEF812E6}" type="presParOf" srcId="{42966AAF-D913-423C-B853-0953263EF807}" destId="{469BE9C6-A712-4DD2-BE81-6D1B186338EE}" srcOrd="1" destOrd="0" presId="urn:microsoft.com/office/officeart/2005/8/layout/process4"/>
    <dgm:cxn modelId="{C5559096-18AF-4955-93D7-800606F3212D}" type="presParOf" srcId="{42966AAF-D913-423C-B853-0953263EF807}" destId="{ED63BC2B-0FA7-4D90-8CA7-1F5A901A5204}" srcOrd="2" destOrd="0" presId="urn:microsoft.com/office/officeart/2005/8/layout/process4"/>
    <dgm:cxn modelId="{A58AAA3F-9F43-429A-B875-81808E04D25D}" type="presParOf" srcId="{ED63BC2B-0FA7-4D90-8CA7-1F5A901A5204}" destId="{5F7283C9-21DC-425A-AFF0-415B7637D655}" srcOrd="0" destOrd="0" presId="urn:microsoft.com/office/officeart/2005/8/layout/process4"/>
    <dgm:cxn modelId="{71150988-11FD-43BA-86F2-3D40804803FC}" type="presParOf" srcId="{ED63BC2B-0FA7-4D90-8CA7-1F5A901A5204}" destId="{7C3070EB-8974-4FE6-BC19-4CAA8C2AA2C1}" srcOrd="1" destOrd="0" presId="urn:microsoft.com/office/officeart/2005/8/layout/process4"/>
    <dgm:cxn modelId="{700F158E-6A47-4317-B4F8-350B5B655931}" type="presParOf" srcId="{ED63BC2B-0FA7-4D90-8CA7-1F5A901A5204}" destId="{5F047937-A676-492F-B21A-3F395571DB65}" srcOrd="2" destOrd="0" presId="urn:microsoft.com/office/officeart/2005/8/layout/process4"/>
    <dgm:cxn modelId="{04EF0978-AF23-4FB9-880C-FAC24B41EC9E}" type="presParOf" srcId="{5F047937-A676-492F-B21A-3F395571DB65}" destId="{852580BF-AFDE-45E1-B0C6-14EE15B2F1B0}" srcOrd="0" destOrd="0" presId="urn:microsoft.com/office/officeart/2005/8/layout/process4"/>
    <dgm:cxn modelId="{80D47311-B882-47E6-86DA-81A26C65638D}" type="presParOf" srcId="{5F047937-A676-492F-B21A-3F395571DB65}" destId="{4D5B63CF-9006-46A2-9D2B-E3222CC89831}" srcOrd="1" destOrd="0" presId="urn:microsoft.com/office/officeart/2005/8/layout/process4"/>
    <dgm:cxn modelId="{FBC65789-278E-4354-B403-0652F9AB5A4D}" type="presParOf" srcId="{42966AAF-D913-423C-B853-0953263EF807}" destId="{35AB4B1E-A0D9-43C7-92BE-7AF198A72101}" srcOrd="3" destOrd="0" presId="urn:microsoft.com/office/officeart/2005/8/layout/process4"/>
    <dgm:cxn modelId="{050CCB28-AD15-4F17-B605-67EEFE10280F}" type="presParOf" srcId="{42966AAF-D913-423C-B853-0953263EF807}" destId="{14A8276A-9E17-4527-9C3D-92B552C98319}" srcOrd="4" destOrd="0" presId="urn:microsoft.com/office/officeart/2005/8/layout/process4"/>
    <dgm:cxn modelId="{DDD86CB3-E21D-4C09-9E99-0A531A80C2B3}" type="presParOf" srcId="{14A8276A-9E17-4527-9C3D-92B552C98319}" destId="{13E89636-629D-4791-833D-77DE46E3FB3A}" srcOrd="0" destOrd="0" presId="urn:microsoft.com/office/officeart/2005/8/layout/process4"/>
    <dgm:cxn modelId="{E7E83C53-A2A4-4CDB-A438-29B645350B8E}" type="presParOf" srcId="{14A8276A-9E17-4527-9C3D-92B552C98319}" destId="{A34A043B-8044-4EE8-B4C2-D5FDA1D33EF8}" srcOrd="1" destOrd="0" presId="urn:microsoft.com/office/officeart/2005/8/layout/process4"/>
    <dgm:cxn modelId="{62CDDC03-ED7F-4A4F-B19A-B8738169504B}" type="presParOf" srcId="{14A8276A-9E17-4527-9C3D-92B552C98319}" destId="{A91F6FCE-1051-4E6C-A75E-E4645AF6EB4B}" srcOrd="2" destOrd="0" presId="urn:microsoft.com/office/officeart/2005/8/layout/process4"/>
    <dgm:cxn modelId="{1312FDAC-B5B0-400B-A412-7AD8D808605D}" type="presParOf" srcId="{A91F6FCE-1051-4E6C-A75E-E4645AF6EB4B}" destId="{617A2BB2-4747-4E60-83EB-C72CDC5592DC}" srcOrd="0" destOrd="0" presId="urn:microsoft.com/office/officeart/2005/8/layout/process4"/>
    <dgm:cxn modelId="{042F42A6-4B2F-47E5-BE36-CCD485D6DE83}" type="presParOf" srcId="{A91F6FCE-1051-4E6C-A75E-E4645AF6EB4B}" destId="{826C4567-2236-4001-BA8B-9115C30B4D49}" srcOrd="1" destOrd="0" presId="urn:microsoft.com/office/officeart/2005/8/layout/process4"/>
  </dgm:cxnLst>
  <dgm:bg/>
  <dgm:whole>
    <a:ln w="19050">
      <a:solidFill>
        <a:schemeClr val="tx2">
          <a:lumMod val="50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271E-CEDA-49BB-9C6D-D7A4E9E126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7636-16F1-4AEE-939F-F02BB8E34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928802"/>
            <a:ext cx="9144000" cy="242889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</p:spPr>
        <p:txBody>
          <a:bodyPr>
            <a:normAutofit/>
          </a:bodyPr>
          <a:lstStyle/>
          <a:p>
            <a:r>
              <a:rPr lang="ru-RU" b="1" dirty="0" smtClean="0"/>
              <a:t>СОВРЕМЕННЫЕ ТЕХНОЛОГИИ, СПОСОБСТВУЮЩИЕ </a:t>
            </a:r>
            <a:br>
              <a:rPr lang="ru-RU" b="1" dirty="0" smtClean="0"/>
            </a:br>
            <a:r>
              <a:rPr lang="ru-RU" b="1" dirty="0" smtClean="0"/>
              <a:t>ЗАПОМИНАНИЮ БУКВ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19050">
            <a:solidFill>
              <a:srgbClr val="000099"/>
            </a:solidFill>
          </a:ln>
        </p:spPr>
        <p:txBody>
          <a:bodyPr/>
          <a:lstStyle/>
          <a:p>
            <a:r>
              <a:rPr lang="ru-RU" dirty="0" smtClean="0"/>
              <a:t>Теремки  Вячеслава </a:t>
            </a:r>
            <a:r>
              <a:rPr lang="ru-RU" dirty="0" err="1" smtClean="0"/>
              <a:t>Воскобовича</a:t>
            </a:r>
            <a:endParaRPr lang="ru-RU" dirty="0"/>
          </a:p>
        </p:txBody>
      </p:sp>
      <p:pic>
        <p:nvPicPr>
          <p:cNvPr id="4" name="Содержимое 3" descr="http://www.babyroomblog.ru/wp/wp-content/uploads/2013/08/igri_voskobovicha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43932" cy="4544643"/>
          </a:xfrm>
          <a:prstGeom prst="rect">
            <a:avLst/>
          </a:prstGeom>
          <a:noFill/>
          <a:ln w="9525">
            <a:solidFill>
              <a:srgbClr val="2B08C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19050">
            <a:solidFill>
              <a:srgbClr val="2B08C2"/>
            </a:solidFill>
          </a:ln>
        </p:spPr>
        <p:txBody>
          <a:bodyPr/>
          <a:lstStyle/>
          <a:p>
            <a:r>
              <a:rPr lang="ru-RU" dirty="0" smtClean="0"/>
              <a:t>Конструктор букв</a:t>
            </a:r>
            <a:endParaRPr lang="ru-RU" dirty="0"/>
          </a:p>
        </p:txBody>
      </p:sp>
      <p:pic>
        <p:nvPicPr>
          <p:cNvPr id="4" name="Содержимое 3" descr="http://www.babyroomblog.ru/wp/wp-content/uploads/2013/08/igri_voskobovicha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5400000" cy="3240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Рисунок 4" descr="http://www.babyroomblog.ru/wp/wp-content/uploads/2013/08/igri_voskobovicha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810000" cy="28575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«Филькина грамота»</a:t>
            </a:r>
            <a:br>
              <a:rPr lang="ru-RU" dirty="0" smtClean="0"/>
            </a:br>
            <a:r>
              <a:rPr lang="ru-RU" dirty="0" smtClean="0"/>
              <a:t>Фокусы кота </a:t>
            </a:r>
            <a:r>
              <a:rPr lang="ru-RU" dirty="0" err="1" smtClean="0"/>
              <a:t>Филимона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Геоконт</a:t>
            </a:r>
            <a:r>
              <a:rPr lang="ru-RU" sz="4000" dirty="0" smtClean="0"/>
              <a:t>.  Игровой квадрат </a:t>
            </a:r>
            <a:r>
              <a:rPr lang="ru-RU" sz="4000" dirty="0" err="1" smtClean="0"/>
              <a:t>Воскобовича</a:t>
            </a:r>
            <a:r>
              <a:rPr lang="ru-RU" dirty="0"/>
              <a:t>.</a:t>
            </a:r>
          </a:p>
        </p:txBody>
      </p:sp>
      <p:pic>
        <p:nvPicPr>
          <p:cNvPr id="5" name="Рисунок 4" descr="http://www.kotmurr.spb.ru/img/deti/vosk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875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D:\Desktop\Новая папка\DSC_0228.JPG"/>
          <p:cNvPicPr>
            <a:picLocks noChangeAspect="1" noChangeArrowheads="1"/>
          </p:cNvPicPr>
          <p:nvPr/>
        </p:nvPicPr>
        <p:blipFill>
          <a:blip r:embed="rId3"/>
          <a:srcRect l="13870" r="11558"/>
          <a:stretch>
            <a:fillRect/>
          </a:stretch>
        </p:blipFill>
        <p:spPr bwMode="auto">
          <a:xfrm>
            <a:off x="2285984" y="4143380"/>
            <a:ext cx="3143271" cy="2286016"/>
          </a:xfrm>
          <a:prstGeom prst="rect">
            <a:avLst/>
          </a:prstGeom>
          <a:noFill/>
        </p:spPr>
      </p:pic>
      <p:pic>
        <p:nvPicPr>
          <p:cNvPr id="6149" name="Picture 5" descr="D:\Desktop\Новая папка\DSC_0227.JPG"/>
          <p:cNvPicPr>
            <a:picLocks noChangeAspect="1" noChangeArrowheads="1"/>
          </p:cNvPicPr>
          <p:nvPr/>
        </p:nvPicPr>
        <p:blipFill>
          <a:blip r:embed="rId4"/>
          <a:srcRect l="10402" r="18493"/>
          <a:stretch>
            <a:fillRect/>
          </a:stretch>
        </p:blipFill>
        <p:spPr bwMode="auto">
          <a:xfrm>
            <a:off x="357158" y="1785926"/>
            <a:ext cx="3286147" cy="2252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127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Серия игр: «Снеговик», «Ромашка», «Яблонька»</a:t>
            </a:r>
            <a:endParaRPr lang="ru-RU" dirty="0"/>
          </a:p>
        </p:txBody>
      </p:sp>
      <p:pic>
        <p:nvPicPr>
          <p:cNvPr id="4" name="Содержимое 3" descr="http://www.babyroomblog.ru/wp/wp-content/uploads/2013/08/igri_voskobovicha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43932" cy="471490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Рисование буквы на песке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70" cy="497444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Выкладывание букв из природного материала</a:t>
            </a:r>
            <a:endParaRPr lang="ru-RU" dirty="0"/>
          </a:p>
        </p:txBody>
      </p:sp>
      <p:pic>
        <p:nvPicPr>
          <p:cNvPr id="3074" name="Picture 2" descr="D:\Desktop\DSC_02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85778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Пантомима «Живая буква»</a:t>
            </a:r>
            <a:endParaRPr lang="ru-RU" dirty="0"/>
          </a:p>
        </p:txBody>
      </p:sp>
      <p:pic>
        <p:nvPicPr>
          <p:cNvPr id="7170" name="Picture 2" descr="D:\Desktop\DSC_03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1955800" cy="3124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171" name="Picture 3" descr="D:\Desktop\DSC_0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71734" y="1643051"/>
            <a:ext cx="3714777" cy="238900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172" name="Picture 4" descr="D:\Desktop\DSC_0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2876562" cy="22860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173" name="Picture 5" descr="D:\Desktop\DSC_0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928934"/>
            <a:ext cx="2184400" cy="35687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solidFill>
            <a:schemeClr val="bg2">
              <a:lumMod val="90000"/>
            </a:schemeClr>
          </a:solidFill>
          <a:ln w="28575">
            <a:solidFill>
              <a:srgbClr val="953735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Кубики Никитина</a:t>
            </a:r>
            <a:endParaRPr lang="ru-RU" sz="4000" dirty="0"/>
          </a:p>
        </p:txBody>
      </p:sp>
      <p:pic>
        <p:nvPicPr>
          <p:cNvPr id="1027" name="Picture 3" descr="D:\Desktop\дети 2014г\DSC_0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29256" y="3071810"/>
            <a:ext cx="3857652" cy="30003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28" name="Picture 4" descr="D:\Desktop\дети 2014г\DSC_0220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4824000" cy="442915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Тактильное ощущение буквы</a:t>
            </a:r>
            <a:endParaRPr lang="ru-RU" dirty="0"/>
          </a:p>
        </p:txBody>
      </p:sp>
      <p:pic>
        <p:nvPicPr>
          <p:cNvPr id="4" name="Содержимое 3" descr="http://www.maam.ru/upload/blogs/5b0791f2d927a769c15560f05714f690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3357585" cy="448311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www.maam.ru/upload/blogs/9f92a519bd6749321d95f11599008298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88"/>
            <a:ext cx="4714908" cy="442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Основные принципы технологии «Сказочные лабиринты игры»: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ru-RU" i="1" dirty="0" smtClean="0"/>
          </a:p>
          <a:p>
            <a:r>
              <a:rPr lang="ru-RU" i="1" dirty="0" smtClean="0"/>
              <a:t>Игровое </a:t>
            </a:r>
            <a:r>
              <a:rPr lang="ru-RU" i="1" dirty="0"/>
              <a:t>обучение</a:t>
            </a:r>
            <a:r>
              <a:rPr lang="ru-RU" dirty="0"/>
              <a:t> </a:t>
            </a:r>
            <a:r>
              <a:rPr lang="ru-RU" dirty="0" smtClean="0"/>
              <a:t>в сказочной огранке.</a:t>
            </a:r>
          </a:p>
          <a:p>
            <a:r>
              <a:rPr lang="ru-RU" i="1" dirty="0" smtClean="0"/>
              <a:t>Многофункциональность.</a:t>
            </a:r>
          </a:p>
          <a:p>
            <a:r>
              <a:rPr lang="ru-RU" i="1" dirty="0" smtClean="0"/>
              <a:t>Творческий потенциал.</a:t>
            </a:r>
          </a:p>
          <a:p>
            <a:r>
              <a:rPr lang="ru-RU" i="1" dirty="0" smtClean="0"/>
              <a:t>Широкий </a:t>
            </a:r>
            <a:r>
              <a:rPr lang="ru-RU" i="1" dirty="0"/>
              <a:t>возрастной диапазон </a:t>
            </a:r>
            <a:r>
              <a:rPr lang="ru-RU" i="1" dirty="0" smtClean="0"/>
              <a:t>участников.</a:t>
            </a:r>
          </a:p>
          <a:p>
            <a:r>
              <a:rPr lang="ru-RU" i="1" dirty="0" smtClean="0"/>
              <a:t>Универсальность </a:t>
            </a:r>
            <a:r>
              <a:rPr lang="ru-RU" i="1" dirty="0"/>
              <a:t>по отношению к образовательным программам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i="1" dirty="0" smtClean="0"/>
              <a:t>Развивающая </a:t>
            </a:r>
            <a:r>
              <a:rPr lang="ru-RU" i="1" dirty="0"/>
              <a:t>среда - Фиолетовый </a:t>
            </a:r>
            <a:r>
              <a:rPr lang="ru-RU" i="1" dirty="0" smtClean="0"/>
              <a:t>лес.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000132"/>
          </a:xfr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Конструирование букв из бумаги</a:t>
            </a:r>
            <a:endParaRPr lang="ru-RU" b="1" dirty="0"/>
          </a:p>
        </p:txBody>
      </p:sp>
      <p:pic>
        <p:nvPicPr>
          <p:cNvPr id="1026" name="Picture 2" descr="D:\Desktop\SPA506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94065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7500966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Спасибо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внимание!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bg2">
              <a:lumMod val="9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Сказочные герои:</a:t>
            </a:r>
            <a:br>
              <a:rPr lang="ru-RU" dirty="0" smtClean="0"/>
            </a:br>
            <a:r>
              <a:rPr lang="ru-RU" dirty="0" smtClean="0"/>
              <a:t>Малыш </a:t>
            </a:r>
            <a:r>
              <a:rPr lang="ru-RU" dirty="0" err="1" smtClean="0"/>
              <a:t>Гео</a:t>
            </a:r>
            <a:r>
              <a:rPr lang="ru-RU" dirty="0" smtClean="0"/>
              <a:t> и паучок Юкк</a:t>
            </a:r>
            <a:endParaRPr lang="ru-RU" dirty="0"/>
          </a:p>
        </p:txBody>
      </p:sp>
      <p:pic>
        <p:nvPicPr>
          <p:cNvPr id="20" name="Содержимое 19" descr="http://www.babyroomblog.ru/wp/wp-content/uploads/2013/08/1450imag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109939" cy="407196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Содержимое 20" descr="http://www.babyroomblog.ru/wp/wp-content/uploads/2013/08/1452image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8917"/>
            <a:ext cx="4038600" cy="402852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43008"/>
          </a:xfr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Ворон Метр и Радужные гномы</a:t>
            </a:r>
            <a:endParaRPr lang="ru-RU" dirty="0"/>
          </a:p>
        </p:txBody>
      </p:sp>
      <p:pic>
        <p:nvPicPr>
          <p:cNvPr id="5" name="Содержимое 4" descr="http://www.babyroomblog.ru/wp/wp-content/uploads/2013/08/1448image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002" y="1714488"/>
            <a:ext cx="4028995" cy="44116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http://www.babyroomblog.ru/wp/wp-content/uploads/2013/08/igri_voskobovicha1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038600" cy="4390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Лопушок и гусеница Фифа</a:t>
            </a:r>
            <a:endParaRPr lang="ru-RU" dirty="0"/>
          </a:p>
        </p:txBody>
      </p:sp>
      <p:pic>
        <p:nvPicPr>
          <p:cNvPr id="7" name="Содержимое 6" descr="http://festival.1september.ru/articles/617098/img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7"/>
            <a:ext cx="75009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Новая папка\DSC_02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714908" cy="29289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1203348"/>
          </a:xfr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Игра-сказка «Знакомство с буквой А»</a:t>
            </a:r>
            <a:endParaRPr lang="ru-RU" sz="4000" b="1" dirty="0"/>
          </a:p>
        </p:txBody>
      </p:sp>
      <p:pic>
        <p:nvPicPr>
          <p:cNvPr id="3075" name="Picture 3" descr="D:\Desktop\Новая папка\DSC_0223 - копия.JPG"/>
          <p:cNvPicPr>
            <a:picLocks noChangeAspect="1" noChangeArrowheads="1"/>
          </p:cNvPicPr>
          <p:nvPr/>
        </p:nvPicPr>
        <p:blipFill>
          <a:blip r:embed="rId3">
            <a:lum bright="9000"/>
          </a:blip>
          <a:srcRect l="3467" r="4623"/>
          <a:stretch>
            <a:fillRect/>
          </a:stretch>
        </p:blipFill>
        <p:spPr bwMode="auto">
          <a:xfrm>
            <a:off x="4071935" y="3929066"/>
            <a:ext cx="4857784" cy="271464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7144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Конструирование буквы по заданному образцу.</a:t>
            </a:r>
            <a:br>
              <a:rPr lang="ru-RU" b="1" dirty="0" smtClean="0"/>
            </a:br>
            <a:r>
              <a:rPr lang="ru-RU" b="1" dirty="0" smtClean="0"/>
              <a:t> Нахождение и чтение букв и слогов.</a:t>
            </a:r>
            <a:endParaRPr lang="ru-RU" b="1" dirty="0"/>
          </a:p>
        </p:txBody>
      </p:sp>
      <p:pic>
        <p:nvPicPr>
          <p:cNvPr id="4098" name="Picture 2" descr="D:\Desktop\Новая папка\DSC_02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01"/>
          <a:stretch>
            <a:fillRect/>
          </a:stretch>
        </p:blipFill>
        <p:spPr bwMode="auto">
          <a:xfrm>
            <a:off x="428596" y="2143116"/>
            <a:ext cx="2857520" cy="407196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099" name="Picture 3" descr="D:\Desktop\Новая папка\DSC_0220.JPG"/>
          <p:cNvPicPr>
            <a:picLocks noChangeAspect="1" noChangeArrowheads="1"/>
          </p:cNvPicPr>
          <p:nvPr/>
        </p:nvPicPr>
        <p:blipFill>
          <a:blip r:embed="rId3"/>
          <a:srcRect l="2312" r="13870"/>
          <a:stretch>
            <a:fillRect/>
          </a:stretch>
        </p:blipFill>
        <p:spPr bwMode="auto">
          <a:xfrm>
            <a:off x="3643306" y="3071810"/>
            <a:ext cx="5182361" cy="335758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Нахождение картинок с заданным звуком</a:t>
            </a:r>
            <a:endParaRPr lang="ru-RU" b="1" dirty="0"/>
          </a:p>
        </p:txBody>
      </p:sp>
      <p:pic>
        <p:nvPicPr>
          <p:cNvPr id="5123" name="Picture 3" descr="D:\Desktop\Новая папка\DSC_0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76"/>
            <a:ext cx="5401067" cy="3071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122" name="Picture 2" descr="D:\Desktop\Новая папка\DSC_02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091" r="6935"/>
          <a:stretch>
            <a:fillRect/>
          </a:stretch>
        </p:blipFill>
        <p:spPr bwMode="auto">
          <a:xfrm>
            <a:off x="214282" y="1500174"/>
            <a:ext cx="4857784" cy="307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Складушки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050" name="Picture 2" descr="D:\Desktop\Новая папка\DSC_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114675" cy="1752600"/>
          </a:xfrm>
          <a:prstGeom prst="rect">
            <a:avLst/>
          </a:prstGeom>
          <a:noFill/>
        </p:spPr>
      </p:pic>
      <p:pic>
        <p:nvPicPr>
          <p:cNvPr id="2051" name="Picture 3" descr="D:\Desktop\Новая папка\DSC_0233.JPG"/>
          <p:cNvPicPr>
            <a:picLocks noChangeAspect="1" noChangeArrowheads="1"/>
          </p:cNvPicPr>
          <p:nvPr/>
        </p:nvPicPr>
        <p:blipFill>
          <a:blip r:embed="rId3"/>
          <a:srcRect l="1156" b="2054"/>
          <a:stretch>
            <a:fillRect/>
          </a:stretch>
        </p:blipFill>
        <p:spPr bwMode="auto">
          <a:xfrm>
            <a:off x="285720" y="1617282"/>
            <a:ext cx="4572032" cy="292289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054" name="Picture 6" descr="D:\Desktop\Новая папка\DSC_02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47" r="8091"/>
          <a:stretch>
            <a:fillRect/>
          </a:stretch>
        </p:blipFill>
        <p:spPr bwMode="auto">
          <a:xfrm>
            <a:off x="4857752" y="3929066"/>
            <a:ext cx="4000528" cy="264320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206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СОВРЕМЕННЫЕ ТЕХНОЛОГИИ, СПОСОБСТВУЮЩИЕ  ЗАПОМИНАНИЮ БУКВ</vt:lpstr>
      <vt:lpstr>Основные принципы технологии «Сказочные лабиринты игры»:</vt:lpstr>
      <vt:lpstr>Сказочные герои: Малыш Гео и паучок Юкк</vt:lpstr>
      <vt:lpstr>Ворон Метр и Радужные гномы</vt:lpstr>
      <vt:lpstr>Лопушок и гусеница Фифа</vt:lpstr>
      <vt:lpstr>Игра-сказка «Знакомство с буквой А»</vt:lpstr>
      <vt:lpstr>  Конструирование буквы по заданному образцу.  Нахождение и чтение букв и слогов.</vt:lpstr>
      <vt:lpstr>Нахождение картинок с заданным звуком</vt:lpstr>
      <vt:lpstr>«Складушки»</vt:lpstr>
      <vt:lpstr>Теремки  Вячеслава Воскобовича</vt:lpstr>
      <vt:lpstr>Конструктор букв</vt:lpstr>
      <vt:lpstr>«Филькина грамота» Фокусы кота Филимона</vt:lpstr>
      <vt:lpstr>Геоконт.  Игровой квадрат Воскобовича.</vt:lpstr>
      <vt:lpstr>Серия игр: «Снеговик», «Ромашка», «Яблонька»</vt:lpstr>
      <vt:lpstr>Рисование буквы на песке</vt:lpstr>
      <vt:lpstr>Выкладывание букв из природного материала</vt:lpstr>
      <vt:lpstr>Пантомима «Живая буква»</vt:lpstr>
      <vt:lpstr>Кубики Никитина</vt:lpstr>
      <vt:lpstr>Тактильное ощущение буквы</vt:lpstr>
      <vt:lpstr>Конструирование букв из бумаги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технологии «Сказочные лабиринты игры»:</dc:title>
  <dc:creator>Anton</dc:creator>
  <cp:lastModifiedBy>Anton</cp:lastModifiedBy>
  <cp:revision>53</cp:revision>
  <dcterms:created xsi:type="dcterms:W3CDTF">2014-12-08T17:05:58Z</dcterms:created>
  <dcterms:modified xsi:type="dcterms:W3CDTF">2015-10-01T10:54:07Z</dcterms:modified>
</cp:coreProperties>
</file>