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ГБОУ ООШ № 15 СП «Детский сад «Чебурашка»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БЫЛИНЫ</a:t>
            </a:r>
            <a:br>
              <a:rPr lang="ru-RU" sz="7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подготовил: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Быкова Татьяна Михайловна, воспитатель</a:t>
            </a:r>
            <a:r>
              <a:rPr lang="ru-RU" sz="7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3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3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Васнецов Виктор Михайлович</a:t>
            </a:r>
            <a:endParaRPr lang="ru-RU" dirty="0"/>
          </a:p>
        </p:txBody>
      </p:sp>
      <p:pic>
        <p:nvPicPr>
          <p:cNvPr id="1026" name="Picture 2" descr="F:\ПАТРИОТИЧ КОНКУРС Чайк  Я доделать\Приложения к программе\Былины\Портрет В.М. Васнецова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052737"/>
            <a:ext cx="4340895" cy="54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5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Богатыри</a:t>
            </a:r>
            <a:endParaRPr lang="ru-RU" dirty="0"/>
          </a:p>
        </p:txBody>
      </p:sp>
      <p:pic>
        <p:nvPicPr>
          <p:cNvPr id="1026" name="Picture 2" descr="F:\ПАТРИОТИЧ КОНКУРС Чайк  Я доделать\Приложения к программе\Былины\Богатыри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3361"/>
            <a:ext cx="8784976" cy="573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5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43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Илья Муромец и Соловей Разбойник</a:t>
            </a:r>
            <a:endParaRPr lang="ru-RU" sz="3200" dirty="0"/>
          </a:p>
        </p:txBody>
      </p:sp>
      <p:pic>
        <p:nvPicPr>
          <p:cNvPr id="2050" name="Picture 2" descr="F:\ПАТРИОТИЧ КОНКУРС Чайк  Я доделать\Приложения к программе\Былины\murom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12968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66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АТРИОТИЧ КОНКУРС Чайк  Я доделать\Приложения к программе\Былины\murom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0" y="404665"/>
            <a:ext cx="6414959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52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АТРИОТИЧ КОНКУРС Чайк  Я доделать\Приложения к программе\Былины\Илья Муромец и Солов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328592" cy="647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37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АТРИОТИЧ КОНКУРС Чайк  Я доделать\Приложения к программе\Былины\Соловей Разбой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5920"/>
            <a:ext cx="5472608" cy="658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64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Садко</a:t>
            </a:r>
            <a:endParaRPr lang="ru-RU" dirty="0"/>
          </a:p>
        </p:txBody>
      </p:sp>
      <p:pic>
        <p:nvPicPr>
          <p:cNvPr id="1026" name="Picture 2" descr="F:\ПАТРИОТИЧ КОНКУРС Чайк  Я доделать\Приложения к программе\Былины\Садко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4784611" cy="572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2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АТРИОТИЧ КОНКУРС Чайк  Я доделать\250px-Sadko_palek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9"/>
            <a:ext cx="453982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03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</TotalTime>
  <Words>10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               ГБОУ ООШ № 15 СП «Детский сад «Чебурашка»      БЫЛИНЫ   подготовил: Быкова Татьяна Михайловна, воспитатель </vt:lpstr>
      <vt:lpstr>Васнецов Виктор Михайлович</vt:lpstr>
      <vt:lpstr>Богатыри</vt:lpstr>
      <vt:lpstr>Илья Муромец и Соловей Разбойник</vt:lpstr>
      <vt:lpstr>Презентация PowerPoint</vt:lpstr>
      <vt:lpstr>Презентация PowerPoint</vt:lpstr>
      <vt:lpstr>Презентация PowerPoint</vt:lpstr>
      <vt:lpstr>Садко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Васнецов Виктор Михайлович</dc:title>
  <dc:creator>Елена</dc:creator>
  <cp:lastModifiedBy>Елена</cp:lastModifiedBy>
  <cp:revision>5</cp:revision>
  <dcterms:created xsi:type="dcterms:W3CDTF">2015-01-26T14:52:56Z</dcterms:created>
  <dcterms:modified xsi:type="dcterms:W3CDTF">2015-10-03T19:22:41Z</dcterms:modified>
</cp:coreProperties>
</file>