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67" d="100"/>
          <a:sy n="67" d="100"/>
        </p:scale>
        <p:origin x="-4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DB018-0AE0-4079-8584-A659D1870653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7348-EE5F-474B-AB75-68C9B95843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697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7348-EE5F-474B-AB75-68C9B958435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568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7348-EE5F-474B-AB75-68C9B958435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243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7348-EE5F-474B-AB75-68C9B958435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773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7348-EE5F-474B-AB75-68C9B958435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1997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7348-EE5F-474B-AB75-68C9B958435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1002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7348-EE5F-474B-AB75-68C9B958435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696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7348-EE5F-474B-AB75-68C9B958435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1685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7348-EE5F-474B-AB75-68C9B958435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5977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7348-EE5F-474B-AB75-68C9B958435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052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7348-EE5F-474B-AB75-68C9B958435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4615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7348-EE5F-474B-AB75-68C9B958435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442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7" y="260648"/>
            <a:ext cx="2520280" cy="10801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5482952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1371" y="5445224"/>
            <a:ext cx="6400800" cy="1152128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– логопед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№173</a:t>
            </a:r>
          </a:p>
          <a:p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Живчикова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Анастасия Аркадьевна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август 2014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5020" y="1600867"/>
            <a:ext cx="9195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Артикуляционная гимнастика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188" b="100000" l="1704" r="93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641" y="3645864"/>
            <a:ext cx="1482338" cy="158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237" b="98940" l="17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232" y="2524197"/>
            <a:ext cx="1427981" cy="1464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9949" b="97026" l="54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23110"/>
            <a:ext cx="1331590" cy="177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994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18373"/>
            <a:ext cx="1296144" cy="158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358" b="93379" l="2778" r="974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236" y="2524197"/>
            <a:ext cx="1551027" cy="1584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755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09" y="2256873"/>
            <a:ext cx="8147248" cy="2448272"/>
          </a:xfrm>
        </p:spPr>
        <p:txBody>
          <a:bodyPr>
            <a:normAutofit fontScale="90000"/>
          </a:bodyPr>
          <a:lstStyle/>
          <a:p>
            <a:r>
              <a:rPr lang="ru-RU" sz="53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53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«Чашечка»</a:t>
            </a:r>
            <a:br>
              <a:rPr lang="ru-RU" sz="53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Широко открываем рот, делаем 4—5 движений широким языком, как бы лакая молоко. Закрываем рот. Убираем язычок. 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37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920" b="96960" l="4555" r="95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3240" y="980728"/>
            <a:ext cx="4600575" cy="528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57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040" y="2852936"/>
            <a:ext cx="8219256" cy="244827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Вытягиваем губы вперед, как для поцелуя, держим в таком положении 3—5 секунд. Возвращаем губы в спокойное положение.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8291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Упражнение «Хоботок»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1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391" b="100000" l="0" r="99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28119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48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147248" cy="2448272"/>
          </a:xfrm>
        </p:spPr>
        <p:txBody>
          <a:bodyPr>
            <a:normAutofit fontScale="90000"/>
          </a:bodyPr>
          <a:lstStyle/>
          <a:p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«Улыбка»</a:t>
            </a:r>
            <a:b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Широко разводим уголки губ, обнажив сжатые зубы. Возвращаем губы в спокойное положение</a:t>
            </a:r>
            <a:r>
              <a:rPr lang="ru-RU" sz="4800" dirty="0"/>
              <a:t>. 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6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754" b="99208" l="1597" r="97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5989" y="1412776"/>
            <a:ext cx="4402236" cy="502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16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363272" cy="2448272"/>
          </a:xfrm>
        </p:spPr>
        <p:txBody>
          <a:bodyPr>
            <a:normAutofit fontScale="90000"/>
          </a:bodyPr>
          <a:lstStyle/>
          <a:p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Упражнение «Лопатка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Широко открываем рот. Кладем мягкий спокойный язычок на нижнюю губу. Задерживаем на 3—5 секунд. Убираем язычок. 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0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107" b="96596" l="2045" r="96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65772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4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7859216" cy="1944216"/>
          </a:xfrm>
        </p:spPr>
        <p:txBody>
          <a:bodyPr>
            <a:normAutofit fontScale="90000"/>
          </a:bodyPr>
          <a:lstStyle/>
          <a:p>
            <a:r>
              <a:rPr lang="ru-RU" sz="53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53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«Прятки»</a:t>
            </a:r>
            <a:br>
              <a:rPr lang="ru-RU" sz="53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Широко открываем рот, кладем широкий язык на нижнюю губу, загибаем края языка «чашечкой» и медленно поднимаем ее за верхние зубы.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81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602" b="97236" l="3259" r="96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3613" y="1052736"/>
            <a:ext cx="4354611" cy="530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32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65</Words>
  <Application>Microsoft Office PowerPoint</Application>
  <PresentationFormat>Экран (4:3)</PresentationFormat>
  <Paragraphs>22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Вытягиваем губы вперед, как для поцелуя, держим в таком положении 3—5 секунд. Возвращаем губы в спокойное положение. </vt:lpstr>
      <vt:lpstr>Слайд 3</vt:lpstr>
      <vt:lpstr>Упражнение «Улыбка»  Широко разводим уголки губ, обнажив сжатые зубы. Возвращаем губы в спокойное положение.  </vt:lpstr>
      <vt:lpstr>Слайд 5</vt:lpstr>
      <vt:lpstr>Упражнение «Лопатка»  Широко открываем рот. Кладем мягкий спокойный язычок на нижнюю губу. Задерживаем на 3—5 секунд. Убираем язычок.  </vt:lpstr>
      <vt:lpstr>Слайд 7</vt:lpstr>
      <vt:lpstr>Упражнение «Прятки»  Широко открываем рот, кладем широкий язык на нижнюю губу, загибаем края языка «чашечкой» и медленно поднимаем ее за верхние зубы. </vt:lpstr>
      <vt:lpstr>Слайд 9</vt:lpstr>
      <vt:lpstr>Упражнение «Чашечка»  Широко открываем рот, делаем 4—5 движений широким языком, как бы лакая молоко. Закрываем рот. Убираем язычок. 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DarKS1dE</dc:creator>
  <cp:lastModifiedBy>User</cp:lastModifiedBy>
  <cp:revision>7</cp:revision>
  <dcterms:created xsi:type="dcterms:W3CDTF">2014-09-14T12:34:19Z</dcterms:created>
  <dcterms:modified xsi:type="dcterms:W3CDTF">2015-09-27T18:38:20Z</dcterms:modified>
</cp:coreProperties>
</file>