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8025" autoAdjust="0"/>
    <p:restoredTop sz="96433" autoAdjust="0"/>
  </p:normalViewPr>
  <p:slideViewPr>
    <p:cSldViewPr snapToGrid="0">
      <p:cViewPr varScale="1">
        <p:scale>
          <a:sx n="73" d="100"/>
          <a:sy n="73" d="100"/>
        </p:scale>
        <p:origin x="-13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01773" y="1393579"/>
            <a:ext cx="546636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Автоматизация </a:t>
            </a:r>
          </a:p>
          <a:p>
            <a:pPr algn="ctr"/>
            <a:r>
              <a:rPr lang="ru-RU" sz="5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звука </a:t>
            </a: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[С]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96033" y="404109"/>
            <a:ext cx="76438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- детский сад №9 «Радуга»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 Горячий Ключ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60238" y="4682228"/>
            <a:ext cx="38576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Выполнила : Дробышева С. С.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 МБДОУ - детский сад № 9 г. Горячий Ключ</a:t>
            </a:r>
          </a:p>
          <a:p>
            <a:pPr>
              <a:lnSpc>
                <a:spcPct val="150000"/>
              </a:lnSpc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3007" y="2931501"/>
            <a:ext cx="4982707" cy="3393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478959" y="501133"/>
            <a:ext cx="21782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«Качели»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329544" y="1045027"/>
            <a:ext cx="455022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качелях я катаюсь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Вверх – вниз, вверх – вниз.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всё выше поднимаюсь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Вверх, вниз! Вверх – вниз!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94878" y="860363"/>
            <a:ext cx="33763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добавлялки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19185" y="381392"/>
            <a:ext cx="24715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 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68775" y="2710934"/>
            <a:ext cx="171027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2650341">
            <a:off x="3076756" y="2588582"/>
            <a:ext cx="829931" cy="148323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8417975">
            <a:off x="3207382" y="3971066"/>
            <a:ext cx="829931" cy="148323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792708">
            <a:off x="5145043" y="3949296"/>
            <a:ext cx="829931" cy="148323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9174311">
            <a:off x="5177700" y="2697437"/>
            <a:ext cx="829931" cy="148323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://fs00.infourok.ru/images/doc/19/25478/hello_html_m6d6468b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0685" y="1030064"/>
            <a:ext cx="2351313" cy="138656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371362" y="2340821"/>
            <a:ext cx="15456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Ли (</a:t>
            </a:r>
            <a:r>
              <a:rPr lang="ru-RU" sz="3600" b="1" dirty="0" err="1" smtClean="0">
                <a:solidFill>
                  <a:srgbClr val="0070C0"/>
                </a:solidFill>
              </a:rPr>
              <a:t>са</a:t>
            </a:r>
            <a:r>
              <a:rPr lang="ru-RU" sz="3600" b="1" dirty="0" smtClean="0">
                <a:solidFill>
                  <a:srgbClr val="0070C0"/>
                </a:solidFill>
              </a:rPr>
              <a:t>)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kingisepp.ru/images/news/publication/8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226" y="1166026"/>
            <a:ext cx="2035629" cy="131591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915276" y="2275505"/>
            <a:ext cx="19832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Колба (</a:t>
            </a:r>
            <a:r>
              <a:rPr lang="ru-RU" sz="3200" b="1" dirty="0" err="1" smtClean="0">
                <a:solidFill>
                  <a:srgbClr val="0070C0"/>
                </a:solidFill>
              </a:rPr>
              <a:t>са</a:t>
            </a:r>
            <a:r>
              <a:rPr lang="ru-RU" sz="3200" b="1" dirty="0" smtClean="0">
                <a:solidFill>
                  <a:srgbClr val="0070C0"/>
                </a:solidFill>
              </a:rPr>
              <a:t>)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3660549"/>
            <a:ext cx="2383972" cy="176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1335225" y="5475905"/>
            <a:ext cx="15006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Ко (</a:t>
            </a:r>
            <a:r>
              <a:rPr lang="ru-RU" sz="3600" b="1" dirty="0" err="1" smtClean="0">
                <a:solidFill>
                  <a:srgbClr val="0070C0"/>
                </a:solidFill>
              </a:rPr>
              <a:t>са</a:t>
            </a:r>
            <a:r>
              <a:rPr lang="ru-RU" sz="3600" b="1" dirty="0" smtClean="0">
                <a:solidFill>
                  <a:srgbClr val="0070C0"/>
                </a:solidFill>
              </a:rPr>
              <a:t>)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975" y="3225118"/>
            <a:ext cx="2195966" cy="189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Прямоугольник 18"/>
          <p:cNvSpPr/>
          <p:nvPr/>
        </p:nvSpPr>
        <p:spPr>
          <a:xfrm>
            <a:off x="6578598" y="5301734"/>
            <a:ext cx="13115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О (</a:t>
            </a:r>
            <a:r>
              <a:rPr lang="ru-RU" sz="3600" b="1" dirty="0" err="1" smtClean="0">
                <a:solidFill>
                  <a:srgbClr val="0070C0"/>
                </a:solidFill>
              </a:rPr>
              <a:t>са</a:t>
            </a:r>
            <a:r>
              <a:rPr lang="ru-RU" sz="3600" b="1" dirty="0" smtClean="0">
                <a:solidFill>
                  <a:srgbClr val="0070C0"/>
                </a:solidFill>
              </a:rPr>
              <a:t>)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41958" y="2417020"/>
            <a:ext cx="162576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12650341">
            <a:off x="3022328" y="2381753"/>
            <a:ext cx="829931" cy="148323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19174311">
            <a:off x="5199470" y="2359981"/>
            <a:ext cx="829931" cy="148323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8417975">
            <a:off x="3120298" y="3622721"/>
            <a:ext cx="829931" cy="148323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792708">
            <a:off x="5232128" y="3666269"/>
            <a:ext cx="829931" cy="148323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www.xn--80a6agae0ax.xn--p1ai/shop/395_ro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4032" y="669018"/>
            <a:ext cx="2194299" cy="168229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96116" y="2406134"/>
            <a:ext cx="17411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У (</a:t>
            </a:r>
            <a:r>
              <a:rPr lang="ru-RU" sz="4800" b="1" dirty="0" err="1" smtClean="0">
                <a:solidFill>
                  <a:srgbClr val="0070C0"/>
                </a:solidFill>
              </a:rPr>
              <a:t>сы</a:t>
            </a:r>
            <a:r>
              <a:rPr lang="ru-RU" sz="4800" b="1" dirty="0" smtClean="0">
                <a:solidFill>
                  <a:srgbClr val="0070C0"/>
                </a:solidFill>
              </a:rPr>
              <a:t>)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2052" name="Picture 4" descr="http://xn----8sbiecm6bhdx8i.xn--p1ai/sites/default/files/den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1314" y="530905"/>
            <a:ext cx="1883228" cy="206328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271288" y="2460563"/>
            <a:ext cx="19207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err="1" smtClean="0">
                <a:solidFill>
                  <a:srgbClr val="0070C0"/>
                </a:solidFill>
              </a:rPr>
              <a:t>Ча</a:t>
            </a:r>
            <a:r>
              <a:rPr lang="ru-RU" sz="4800" b="1" dirty="0" smtClean="0">
                <a:solidFill>
                  <a:srgbClr val="0070C0"/>
                </a:solidFill>
              </a:rPr>
              <a:t>(</a:t>
            </a:r>
            <a:r>
              <a:rPr lang="ru-RU" sz="4800" b="1" dirty="0" err="1" smtClean="0">
                <a:solidFill>
                  <a:srgbClr val="0070C0"/>
                </a:solidFill>
              </a:rPr>
              <a:t>сы</a:t>
            </a:r>
            <a:r>
              <a:rPr lang="ru-RU" sz="4800" b="1" dirty="0" smtClean="0">
                <a:solidFill>
                  <a:srgbClr val="0070C0"/>
                </a:solidFill>
              </a:rPr>
              <a:t>)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2054" name="Picture 6" descr="http://www.scuola-formazione-lavoro.com/joomla/images/dalla_sardegna/bilancia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2004" y="3646715"/>
            <a:ext cx="2226084" cy="177437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122622" y="5323505"/>
            <a:ext cx="21371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err="1" smtClean="0">
                <a:solidFill>
                  <a:srgbClr val="0070C0"/>
                </a:solidFill>
              </a:rPr>
              <a:t>Ве</a:t>
            </a:r>
            <a:r>
              <a:rPr lang="ru-RU" sz="5400" b="1" dirty="0" smtClean="0">
                <a:solidFill>
                  <a:srgbClr val="0070C0"/>
                </a:solidFill>
              </a:rPr>
              <a:t>(</a:t>
            </a:r>
            <a:r>
              <a:rPr lang="ru-RU" sz="5400" b="1" dirty="0" err="1" smtClean="0">
                <a:solidFill>
                  <a:srgbClr val="0070C0"/>
                </a:solidFill>
              </a:rPr>
              <a:t>сы</a:t>
            </a:r>
            <a:r>
              <a:rPr lang="ru-RU" sz="5400" b="1" dirty="0" smtClean="0">
                <a:solidFill>
                  <a:srgbClr val="0070C0"/>
                </a:solidFill>
              </a:rPr>
              <a:t>)</a:t>
            </a:r>
            <a:endParaRPr lang="ru-RU" sz="5400" b="1" dirty="0">
              <a:solidFill>
                <a:srgbClr val="0070C0"/>
              </a:solidFill>
            </a:endParaRPr>
          </a:p>
        </p:txBody>
      </p:sp>
      <p:pic>
        <p:nvPicPr>
          <p:cNvPr id="2056" name="Picture 8" descr="http://www.kazedu.kz/images/referats/a59/179476/23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4032" y="3995057"/>
            <a:ext cx="3686175" cy="127635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5653804" y="5301734"/>
            <a:ext cx="24217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err="1" smtClean="0">
                <a:solidFill>
                  <a:srgbClr val="0070C0"/>
                </a:solidFill>
              </a:rPr>
              <a:t>Бу</a:t>
            </a:r>
            <a:r>
              <a:rPr lang="ru-RU" sz="5400" b="1" dirty="0" smtClean="0">
                <a:solidFill>
                  <a:srgbClr val="0070C0"/>
                </a:solidFill>
              </a:rPr>
              <a:t> (</a:t>
            </a:r>
            <a:r>
              <a:rPr lang="ru-RU" sz="5400" b="1" dirty="0" err="1" smtClean="0">
                <a:solidFill>
                  <a:srgbClr val="0070C0"/>
                </a:solidFill>
              </a:rPr>
              <a:t>сы</a:t>
            </a:r>
            <a:r>
              <a:rPr lang="ru-RU" sz="5400" b="1" dirty="0" smtClean="0">
                <a:solidFill>
                  <a:srgbClr val="0070C0"/>
                </a:solidFill>
              </a:rPr>
              <a:t>) </a:t>
            </a:r>
            <a:endParaRPr lang="ru-RU" sz="5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19185" y="381392"/>
            <a:ext cx="2471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 4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77467" y="828098"/>
            <a:ext cx="487133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«Назови слова со звуком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«с»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определи  что лишнее»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6588" y="1874048"/>
            <a:ext cx="7563494" cy="412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492" y="2147433"/>
            <a:ext cx="7533906" cy="4068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179496" y="621269"/>
            <a:ext cx="487133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«Назови слова со звуком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«с»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определи  что лишнее»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47800" y="576943"/>
          <a:ext cx="6487886" cy="5736771"/>
        </p:xfrm>
        <a:graphic>
          <a:graphicData uri="http://schemas.openxmlformats.org/drawingml/2006/table">
            <a:tbl>
              <a:tblPr/>
              <a:tblGrid>
                <a:gridCol w="2648021"/>
                <a:gridCol w="3839865"/>
              </a:tblGrid>
              <a:tr h="1114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Один</a:t>
                      </a:r>
                      <a:endParaRPr lang="ru-RU" sz="5400" b="1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60" marR="56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60" marR="56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65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Два</a:t>
                      </a:r>
                      <a:endParaRPr lang="ru-RU" sz="5400" b="1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60" marR="56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60" marR="56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04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Три</a:t>
                      </a:r>
                      <a:endParaRPr lang="ru-RU" sz="5400" b="1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60" marR="56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60" marR="56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2045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Четыре</a:t>
                      </a:r>
                      <a:endParaRPr lang="ru-RU" sz="5400" b="1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60" marR="56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60" marR="56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347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Много</a:t>
                      </a:r>
                      <a:endParaRPr lang="ru-RU" sz="5400" b="1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60" marR="56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60" marR="56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7651" name="Рисунок 1" descr="сту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1" y="620486"/>
            <a:ext cx="767928" cy="1034143"/>
          </a:xfrm>
          <a:prstGeom prst="rect">
            <a:avLst/>
          </a:prstGeom>
          <a:noFill/>
        </p:spPr>
      </p:pic>
      <p:pic>
        <p:nvPicPr>
          <p:cNvPr id="6" name="Рисунок 1" descr="сту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5285" y="1698171"/>
            <a:ext cx="816429" cy="957943"/>
          </a:xfrm>
          <a:prstGeom prst="rect">
            <a:avLst/>
          </a:prstGeom>
          <a:noFill/>
        </p:spPr>
      </p:pic>
      <p:pic>
        <p:nvPicPr>
          <p:cNvPr id="7" name="Рисунок 1" descr="сту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1" y="1719943"/>
            <a:ext cx="816429" cy="947057"/>
          </a:xfrm>
          <a:prstGeom prst="rect">
            <a:avLst/>
          </a:prstGeom>
          <a:noFill/>
        </p:spPr>
      </p:pic>
      <p:pic>
        <p:nvPicPr>
          <p:cNvPr id="8" name="Рисунок 1" descr="сту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2699659"/>
            <a:ext cx="816429" cy="990598"/>
          </a:xfrm>
          <a:prstGeom prst="rect">
            <a:avLst/>
          </a:prstGeom>
          <a:noFill/>
        </p:spPr>
      </p:pic>
      <p:pic>
        <p:nvPicPr>
          <p:cNvPr id="9" name="Рисунок 1" descr="сту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0571" y="2743203"/>
            <a:ext cx="816429" cy="990598"/>
          </a:xfrm>
          <a:prstGeom prst="rect">
            <a:avLst/>
          </a:prstGeom>
          <a:noFill/>
        </p:spPr>
      </p:pic>
      <p:pic>
        <p:nvPicPr>
          <p:cNvPr id="10" name="Рисунок 1" descr="сту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90656" y="2743200"/>
            <a:ext cx="816429" cy="1023257"/>
          </a:xfrm>
          <a:prstGeom prst="rect">
            <a:avLst/>
          </a:prstGeom>
          <a:noFill/>
        </p:spPr>
      </p:pic>
      <p:pic>
        <p:nvPicPr>
          <p:cNvPr id="11" name="Рисунок 1" descr="сту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8628" y="3951517"/>
            <a:ext cx="816429" cy="990598"/>
          </a:xfrm>
          <a:prstGeom prst="rect">
            <a:avLst/>
          </a:prstGeom>
          <a:noFill/>
        </p:spPr>
      </p:pic>
      <p:pic>
        <p:nvPicPr>
          <p:cNvPr id="12" name="Рисунок 1" descr="сту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5113" y="3897088"/>
            <a:ext cx="816429" cy="990598"/>
          </a:xfrm>
          <a:prstGeom prst="rect">
            <a:avLst/>
          </a:prstGeom>
          <a:noFill/>
        </p:spPr>
      </p:pic>
      <p:pic>
        <p:nvPicPr>
          <p:cNvPr id="13" name="Рисунок 1" descr="сту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5143" y="3940630"/>
            <a:ext cx="816429" cy="990598"/>
          </a:xfrm>
          <a:prstGeom prst="rect">
            <a:avLst/>
          </a:prstGeom>
          <a:noFill/>
        </p:spPr>
      </p:pic>
      <p:pic>
        <p:nvPicPr>
          <p:cNvPr id="14" name="Рисунок 1" descr="сту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3951517"/>
            <a:ext cx="816429" cy="990598"/>
          </a:xfrm>
          <a:prstGeom prst="rect">
            <a:avLst/>
          </a:prstGeom>
          <a:noFill/>
        </p:spPr>
      </p:pic>
      <p:pic>
        <p:nvPicPr>
          <p:cNvPr id="15" name="Рисунок 1" descr="стул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6942" y="5072743"/>
            <a:ext cx="458998" cy="556916"/>
          </a:xfrm>
          <a:prstGeom prst="rect">
            <a:avLst/>
          </a:prstGeom>
          <a:noFill/>
        </p:spPr>
      </p:pic>
      <p:pic>
        <p:nvPicPr>
          <p:cNvPr id="16" name="Рисунок 1" descr="стул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65841" y="5061858"/>
            <a:ext cx="493445" cy="598712"/>
          </a:xfrm>
          <a:prstGeom prst="rect">
            <a:avLst/>
          </a:prstGeom>
          <a:noFill/>
        </p:spPr>
      </p:pic>
      <p:pic>
        <p:nvPicPr>
          <p:cNvPr id="17" name="Рисунок 1" descr="стул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18315" y="5061861"/>
            <a:ext cx="533400" cy="647190"/>
          </a:xfrm>
          <a:prstGeom prst="rect">
            <a:avLst/>
          </a:prstGeom>
          <a:noFill/>
        </p:spPr>
      </p:pic>
      <p:pic>
        <p:nvPicPr>
          <p:cNvPr id="18" name="Рисунок 1" descr="стул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3514" y="5693228"/>
            <a:ext cx="458998" cy="556916"/>
          </a:xfrm>
          <a:prstGeom prst="rect">
            <a:avLst/>
          </a:prstGeom>
          <a:noFill/>
        </p:spPr>
      </p:pic>
      <p:pic>
        <p:nvPicPr>
          <p:cNvPr id="19" name="Рисунок 1" descr="стул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49886" y="5116285"/>
            <a:ext cx="458998" cy="556916"/>
          </a:xfrm>
          <a:prstGeom prst="rect">
            <a:avLst/>
          </a:prstGeom>
          <a:noFill/>
        </p:spPr>
      </p:pic>
      <p:pic>
        <p:nvPicPr>
          <p:cNvPr id="20" name="Рисунок 1" descr="стул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87885" y="5105400"/>
            <a:ext cx="458998" cy="556916"/>
          </a:xfrm>
          <a:prstGeom prst="rect">
            <a:avLst/>
          </a:prstGeom>
          <a:noFill/>
        </p:spPr>
      </p:pic>
      <p:pic>
        <p:nvPicPr>
          <p:cNvPr id="21" name="Рисунок 1" descr="стул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1085" y="5714999"/>
            <a:ext cx="458998" cy="556916"/>
          </a:xfrm>
          <a:prstGeom prst="rect">
            <a:avLst/>
          </a:prstGeom>
          <a:noFill/>
        </p:spPr>
      </p:pic>
      <p:pic>
        <p:nvPicPr>
          <p:cNvPr id="22" name="Рисунок 1" descr="стул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199" y="5736772"/>
            <a:ext cx="458998" cy="556916"/>
          </a:xfrm>
          <a:prstGeom prst="rect">
            <a:avLst/>
          </a:prstGeom>
          <a:noFill/>
        </p:spPr>
      </p:pic>
      <p:pic>
        <p:nvPicPr>
          <p:cNvPr id="23" name="Рисунок 1" descr="стул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12427" y="5725885"/>
            <a:ext cx="458998" cy="556916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4450928" y="0"/>
            <a:ext cx="3855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«Считай и называй»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849613" y="0"/>
            <a:ext cx="2471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66785" y="326572"/>
            <a:ext cx="2471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 6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4671" y="729343"/>
            <a:ext cx="46059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«Повтори 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чистоговорки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8972" y="3481160"/>
            <a:ext cx="4091848" cy="292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5577" y="1320120"/>
            <a:ext cx="4080802" cy="299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263" y="558120"/>
            <a:ext cx="4468271" cy="308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60369" y="3287486"/>
            <a:ext cx="4141009" cy="298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32769" name="Picture 1" descr="C:\Users\Администратор\Desktop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276" y="520384"/>
            <a:ext cx="7531607" cy="5793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-195943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86422" y="446705"/>
            <a:ext cx="717722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МОЛОДЦЫ !!!</a:t>
            </a:r>
            <a:endParaRPr lang="ru-RU" sz="8000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f1.mylove.ru/p_1bs5Ml6cWtfSJMr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4889" y="1722437"/>
            <a:ext cx="5667375" cy="4514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70709" y="300446"/>
            <a:ext cx="796834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Освободить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лицевые мышцы от компенсаторных движений.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подвижность мягкого нёба.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Увеличивать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силу и длительность выдыхаемой через рот воздушной струи..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Улучшить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артикуляционной мускулатуры.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Совершенствовать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фонематический слух, упражнять в выделении фонемы из ряда фонем.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Активизировать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звук «С» в слогах, словах, фразах.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Способствовать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развитию слуховой памяти.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Классифицировать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предметы по сходным признакам (мебель, посуда, продукты питания).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Совершенствовать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грамматический строй речи: упражнять в согласовании числительного с существительным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486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84888" y="403162"/>
            <a:ext cx="47341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 1 </a:t>
            </a:r>
          </a:p>
          <a:p>
            <a:pPr algn="ctr"/>
            <a:r>
              <a:rPr lang="ru-RU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лица и шеи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lib.exdat.com/tw_files2/urls_13/8/d-7188/7188_html_m14609ae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1744" y="3287485"/>
            <a:ext cx="3287485" cy="30262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94658" y="1345365"/>
            <a:ext cx="366848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Ручки растираем и разогреваем </a:t>
            </a:r>
          </a:p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(потереть ладошки, похлопать)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2" descr="http://lib.exdat.com/tw_files2/urls_13/8/d-7188/7188_html_5da13cc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79570" y="2708554"/>
            <a:ext cx="2558143" cy="22879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04657" y="1323592"/>
            <a:ext cx="36467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лицо теплом своим мы умываем </a:t>
            </a:r>
          </a:p>
          <a:p>
            <a:pPr algn="ctr"/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(ладошками проводят по лицу сверху вниз)</a:t>
            </a:r>
            <a:endParaRPr lang="ru-RU" sz="2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01885" y="4855027"/>
            <a:ext cx="435428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Грабельки сгребают все плохие мысли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граблеобразные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движения от середины лба к вискам)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47057" y="329978"/>
            <a:ext cx="728254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Ушки растираем вверх и вниз мы быстро </a:t>
            </a:r>
          </a:p>
          <a:p>
            <a:pPr algn="ctr"/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(растирающие движения ушек </a:t>
            </a:r>
          </a:p>
          <a:p>
            <a:pPr algn="ctr"/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вверх-вниз)</a:t>
            </a:r>
            <a:endParaRPr lang="ru-RU" sz="3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://lib.exdat.com/tw_files2/urls_13/8/d-7188/7188_html_m7c09827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3885" y="2297287"/>
            <a:ext cx="3233058" cy="2840771"/>
          </a:xfrm>
          <a:prstGeom prst="rect">
            <a:avLst/>
          </a:prstGeom>
          <a:noFill/>
        </p:spPr>
      </p:pic>
      <p:pic>
        <p:nvPicPr>
          <p:cNvPr id="5127" name="Picture 7" descr="C:\Users\Администратор\Desktop\аттестация Света\презентация\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257" y="2340762"/>
            <a:ext cx="2819399" cy="2655781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40229" y="4724400"/>
            <a:ext cx="76744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Их вперед сгибаем, тянем вниз за мочки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(нагибание ушных раковин кпереди, оттягивание вниз)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18457" y="522514"/>
            <a:ext cx="76308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потом уходим пальцами на щечки.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Администратор\Desktop\аттестация Света\презентация\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2456" y="1100817"/>
            <a:ext cx="4550230" cy="426584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30801" y="5269077"/>
            <a:ext cx="73498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Щечки разминаем, чтобы надувались.</a:t>
            </a:r>
            <a:endParaRPr lang="ru-RU" sz="32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1485" y="3438787"/>
            <a:ext cx="7162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Губки разминаем, чтобы улыбались.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(разминаем губки: верхнюю и нижнюю)</a:t>
            </a:r>
            <a:endParaRPr lang="ru-RU" sz="3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 descr="C:\Users\Администратор\Desktop\аттестация Света\презентация\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1688" y="566055"/>
            <a:ext cx="2445883" cy="2144485"/>
          </a:xfrm>
          <a:prstGeom prst="rect">
            <a:avLst/>
          </a:prstGeom>
          <a:noFill/>
        </p:spPr>
      </p:pic>
      <p:pic>
        <p:nvPicPr>
          <p:cNvPr id="3078" name="Picture 6" descr="C:\Users\Администратор\Desktop\аттестация Света\презентация\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719" y="963763"/>
            <a:ext cx="2442482" cy="2308754"/>
          </a:xfrm>
          <a:prstGeom prst="rect">
            <a:avLst/>
          </a:prstGeom>
          <a:noFill/>
        </p:spPr>
      </p:pic>
      <p:pic>
        <p:nvPicPr>
          <p:cNvPr id="3079" name="Picture 7" descr="C:\Users\Администратор\Desktop\аттестация Света\презентация\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8945" y="535252"/>
            <a:ext cx="2478541" cy="2200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46787" y="381391"/>
            <a:ext cx="2471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 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42531" y="849477"/>
            <a:ext cx="5910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Артикуляционная гимнастика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59531" y="1502620"/>
            <a:ext cx="34881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«Лягушка-Хоботок»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81742" y="2166256"/>
            <a:ext cx="448491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Свои губы прямо к ушкам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Растяну я как лягушка.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456452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теперь слонёнок я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Хоботок есть у меня.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1634" y="2108876"/>
            <a:ext cx="3088595" cy="162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949" y="3769406"/>
            <a:ext cx="3777026" cy="233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95600" y="664029"/>
            <a:ext cx="36575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Лопаточка!»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7692" y="3519035"/>
            <a:ext cx="5279266" cy="2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317171" y="1426028"/>
            <a:ext cx="656408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Язык лопаткой положи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под счёт его держи.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Раз, два, три, четыре, пять.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Язык надо расслаблять.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10425" y="577334"/>
            <a:ext cx="38190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 Кошка сердится».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2234" y="3641961"/>
            <a:ext cx="4220708" cy="256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687285" y="1273627"/>
            <a:ext cx="5965371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скамейке у окошка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Улеглась и дремлет кошка.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Кошка глазки открывает,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Кошка спинку выгибает.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687</TotalTime>
  <Words>400</Words>
  <Application>Microsoft Office PowerPoint</Application>
  <PresentationFormat>Экран (4:3)</PresentationFormat>
  <Paragraphs>82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Техно</cp:lastModifiedBy>
  <cp:revision>63</cp:revision>
  <dcterms:created xsi:type="dcterms:W3CDTF">2013-11-19T05:52:05Z</dcterms:created>
  <dcterms:modified xsi:type="dcterms:W3CDTF">2015-09-27T19:08:06Z</dcterms:modified>
</cp:coreProperties>
</file>