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7" r:id="rId4"/>
    <p:sldId id="265" r:id="rId5"/>
    <p:sldId id="261" r:id="rId6"/>
    <p:sldId id="258" r:id="rId7"/>
    <p:sldId id="259" r:id="rId8"/>
    <p:sldId id="263" r:id="rId9"/>
    <p:sldId id="269" r:id="rId10"/>
    <p:sldId id="262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64" autoAdjust="0"/>
    <p:restoredTop sz="86377" autoAdjust="0"/>
  </p:normalViewPr>
  <p:slideViewPr>
    <p:cSldViewPr>
      <p:cViewPr>
        <p:scale>
          <a:sx n="80" d="100"/>
          <a:sy n="80" d="100"/>
        </p:scale>
        <p:origin x="180" y="3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Азалия\Desktop\myzuka4-portfolio\фон1.jpg"/>
          <p:cNvPicPr>
            <a:picLocks noGrp="1"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-57462" y="23638"/>
            <a:ext cx="9174344" cy="6858000"/>
          </a:xfrm>
          <a:prstGeom prst="rect">
            <a:avLst/>
          </a:prstGeom>
          <a:noFill/>
        </p:spPr>
      </p:pic>
      <p:pic>
        <p:nvPicPr>
          <p:cNvPr id="9" name="Picture 2" descr="C:\Users\Наталия\Desktop\ВСЁ ТУТ\АЛЬФИЯ\DSC_0369.JP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1221517">
            <a:off x="519561" y="1749434"/>
            <a:ext cx="3764460" cy="4679642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10" name="Заголовок 9"/>
          <p:cNvSpPr>
            <a:spLocks noGrp="1"/>
          </p:cNvSpPr>
          <p:nvPr>
            <p:ph type="ctrTitle"/>
          </p:nvPr>
        </p:nvSpPr>
        <p:spPr>
          <a:xfrm>
            <a:off x="539552" y="260648"/>
            <a:ext cx="7772400" cy="1470025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onotype Corsiva" pitchFamily="66" charset="0"/>
              </a:rPr>
              <a:t>Музыкальный руководитель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11" name="Подзаголовок 10"/>
          <p:cNvSpPr>
            <a:spLocks noGrp="1"/>
          </p:cNvSpPr>
          <p:nvPr>
            <p:ph type="subTitle" idx="1"/>
          </p:nvPr>
        </p:nvSpPr>
        <p:spPr>
          <a:xfrm>
            <a:off x="4860032" y="1844824"/>
            <a:ext cx="3528392" cy="4104456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onotype Corsiva" pitchFamily="66" charset="0"/>
              </a:rPr>
              <a:t>Рамазанова</a:t>
            </a:r>
          </a:p>
          <a:p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onotype Corsiva" pitchFamily="66" charset="0"/>
              </a:rPr>
              <a:t>Альфия</a:t>
            </a:r>
          </a:p>
          <a:p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onotype Corsiva" pitchFamily="66" charset="0"/>
              </a:rPr>
              <a:t>Фаритовна 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Азалия\Desktop\myzuka4-portfolio\фон1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11560" y="980729"/>
            <a:ext cx="7772400" cy="1584176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Спасибо за внимание!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4" name="Рисунок 3" descr="http://www.sad7.trg.ru/images/yuyuyuyuyuyuyuyuyuyuyuyuyuyuyuyuyuyu"/>
          <p:cNvPicPr/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039845" y="3284984"/>
            <a:ext cx="5040560" cy="31683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35686451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Азалия\Desktop\myzuka4-portfolio\фон1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685800" y="692696"/>
            <a:ext cx="7772400" cy="2592288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Monotype Corsiva" pitchFamily="66" charset="0"/>
              </a:rPr>
              <a:t>Программа «Камертон»</a:t>
            </a:r>
            <a:r>
              <a:rPr lang="ru-RU" sz="4000" b="1" dirty="0" smtClean="0">
                <a:solidFill>
                  <a:srgbClr val="C00000"/>
                </a:solidFill>
                <a:latin typeface="Monotype Corsiva" pitchFamily="66" charset="0"/>
              </a:rPr>
              <a:t/>
            </a:r>
            <a:br>
              <a:rPr lang="ru-RU" sz="4000" b="1" dirty="0" smtClean="0">
                <a:solidFill>
                  <a:srgbClr val="C00000"/>
                </a:solidFill>
                <a:latin typeface="Monotype Corsiva" pitchFamily="66" charset="0"/>
              </a:rPr>
            </a:br>
            <a:r>
              <a:rPr lang="ru-RU" sz="4000" b="1" dirty="0" smtClean="0">
                <a:solidFill>
                  <a:srgbClr val="C00000"/>
                </a:solidFill>
                <a:latin typeface="Monotype Corsiva" pitchFamily="66" charset="0"/>
              </a:rPr>
              <a:t>Цель: </a:t>
            </a:r>
            <a:r>
              <a:rPr lang="ru-RU" sz="3600" b="1" dirty="0" smtClean="0"/>
              <a:t>формирование музыкальности ребенка</a:t>
            </a:r>
            <a:r>
              <a:rPr lang="ru-RU" sz="3600" dirty="0" smtClean="0"/>
              <a:t>. </a:t>
            </a:r>
            <a:endParaRPr lang="ru-RU" sz="3600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371600" y="3284984"/>
            <a:ext cx="6400800" cy="3168352"/>
          </a:xfrm>
        </p:spPr>
        <p:txBody>
          <a:bodyPr>
            <a:normAutofit/>
          </a:bodyPr>
          <a:lstStyle/>
          <a:p>
            <a:r>
              <a:rPr lang="ru-RU" sz="4300" b="1" dirty="0" smtClean="0">
                <a:solidFill>
                  <a:srgbClr val="C00000"/>
                </a:solidFill>
                <a:latin typeface="Monotype Corsiva" pitchFamily="66" charset="0"/>
              </a:rPr>
              <a:t>Задачи: </a:t>
            </a:r>
            <a:r>
              <a:rPr lang="ru-RU" b="1" dirty="0" smtClean="0">
                <a:solidFill>
                  <a:schemeClr val="tx1"/>
                </a:solidFill>
              </a:rPr>
              <a:t>развитие музыкально- художественной деятельности,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воспитание художественно-эстетического вкуса.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Азалия\Desktop\myzuka4-portfolio\фон1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-13537" y="0"/>
            <a:ext cx="9144000" cy="6858000"/>
          </a:xfrm>
          <a:prstGeom prst="rect">
            <a:avLst/>
          </a:prstGeom>
          <a:noFill/>
        </p:spPr>
      </p:pic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-252536" y="1457350"/>
            <a:ext cx="5326360" cy="891530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Слушаем</a:t>
            </a:r>
            <a:r>
              <a:rPr lang="ru-RU" sz="3600" dirty="0" smtClean="0">
                <a:solidFill>
                  <a:srgbClr val="FF0000"/>
                </a:solidFill>
              </a:rPr>
              <a:t> </a:t>
            </a:r>
            <a:r>
              <a:rPr lang="ru-RU" sz="2800" dirty="0" smtClean="0">
                <a:solidFill>
                  <a:srgbClr val="FF0000"/>
                </a:solidFill>
              </a:rPr>
              <a:t>музыку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4890209" y="404664"/>
            <a:ext cx="3952875" cy="674768"/>
          </a:xfrm>
        </p:spPr>
        <p:txBody>
          <a:bodyPr/>
          <a:lstStyle/>
          <a:p>
            <a:r>
              <a:rPr lang="ru-RU" sz="2800" dirty="0" smtClean="0">
                <a:solidFill>
                  <a:srgbClr val="FF0000"/>
                </a:solidFill>
              </a:rPr>
              <a:t>Игровой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sz="2800" dirty="0" smtClean="0">
                <a:solidFill>
                  <a:srgbClr val="FF0000"/>
                </a:solidFill>
              </a:rPr>
              <a:t>массаж</a:t>
            </a:r>
            <a:endParaRPr lang="ru-RU" sz="2800" dirty="0">
              <a:solidFill>
                <a:srgbClr val="FF0000"/>
              </a:solidFill>
            </a:endParaRPr>
          </a:p>
        </p:txBody>
      </p:sp>
      <p:pic>
        <p:nvPicPr>
          <p:cNvPr id="2" name="Picture 2" descr="G:\Для презентации\SAM_1787.JP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248" y="2276872"/>
            <a:ext cx="4503392" cy="337754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G:\Для презентации\SAM_1788.JPG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58463" y="1079432"/>
            <a:ext cx="4616369" cy="346227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6052128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Азалия\Desktop\myzuka4-portfolio\фон1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-20580"/>
            <a:ext cx="9144000" cy="6858000"/>
          </a:xfrm>
          <a:prstGeom prst="rect">
            <a:avLst/>
          </a:prstGeom>
          <a:noFill/>
        </p:spPr>
      </p:pic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1187624" y="404664"/>
            <a:ext cx="7126560" cy="648073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Наши праздники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2050" name="Picture 2" descr="G:\Для презентации\FIL249.JP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80" y="1700808"/>
            <a:ext cx="4132312" cy="309923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Наталия\Desktop\DSC_0484.JPG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41676" y="2708920"/>
            <a:ext cx="4531984" cy="302132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6052128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00"/>
                            </p:stCondLst>
                            <p:childTnLst>
                              <p:par>
                                <p:cTn id="13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Азалия\Desktop\myzuka4-portfolio\фон1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-744"/>
            <a:ext cx="9144000" cy="6858000"/>
          </a:xfrm>
          <a:prstGeom prst="rect">
            <a:avLst/>
          </a:prstGeom>
          <a:noFill/>
        </p:spPr>
      </p:pic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7844408" cy="792088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Наши гости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3074" name="Picture 2" descr="C:\Users\Наталия\Desktop\DSC_0321.JP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772816"/>
            <a:ext cx="6768752" cy="451250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5686451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Азалия\Desktop\myzuka4-portfolio\фон1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-14900" y="-13111"/>
            <a:ext cx="9144000" cy="6858000"/>
          </a:xfrm>
          <a:prstGeom prst="rect">
            <a:avLst/>
          </a:prstGeom>
          <a:noFill/>
        </p:spPr>
      </p:pic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67544" y="-99392"/>
            <a:ext cx="7772400" cy="1656184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C00000"/>
                </a:solidFill>
                <a:latin typeface="Monotype Corsiva" pitchFamily="66" charset="0"/>
              </a:rPr>
              <a:t>Вокальный</a:t>
            </a:r>
            <a:r>
              <a:rPr lang="ru-RU" dirty="0" smtClean="0">
                <a:latin typeface="Monotype Corsiva" pitchFamily="66" charset="0"/>
              </a:rPr>
              <a:t> </a:t>
            </a:r>
            <a:r>
              <a:rPr lang="ru-RU" dirty="0" smtClean="0">
                <a:solidFill>
                  <a:srgbClr val="C00000"/>
                </a:solidFill>
                <a:latin typeface="Monotype Corsiva" pitchFamily="66" charset="0"/>
              </a:rPr>
              <a:t>кружок </a:t>
            </a:r>
            <a:r>
              <a:rPr lang="ru-RU" dirty="0" smtClean="0">
                <a:solidFill>
                  <a:srgbClr val="C00000"/>
                </a:solidFill>
              </a:rPr>
              <a:t/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dirty="0" smtClean="0"/>
              <a:t>«Бэби-БЭМС»</a:t>
            </a:r>
            <a:endParaRPr lang="ru-RU" dirty="0"/>
          </a:p>
        </p:txBody>
      </p:sp>
      <p:sp>
        <p:nvSpPr>
          <p:cNvPr id="10" name="Подзаголовок 9"/>
          <p:cNvSpPr>
            <a:spLocks noGrp="1"/>
          </p:cNvSpPr>
          <p:nvPr>
            <p:ph type="subTitle" idx="1"/>
          </p:nvPr>
        </p:nvSpPr>
        <p:spPr>
          <a:xfrm>
            <a:off x="395536" y="1484784"/>
            <a:ext cx="8568952" cy="108012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Monotype Corsiva" pitchFamily="66" charset="0"/>
              </a:rPr>
              <a:t>Цель : </a:t>
            </a:r>
            <a:r>
              <a:rPr lang="ru-RU" b="1" dirty="0" smtClean="0">
                <a:solidFill>
                  <a:schemeClr val="tx1"/>
                </a:solidFill>
              </a:rPr>
              <a:t>выявление  и развитие музыкально одаренных детей.</a:t>
            </a:r>
            <a:endParaRPr lang="ru-RU" b="1" dirty="0">
              <a:solidFill>
                <a:schemeClr val="tx1"/>
              </a:solidFill>
            </a:endParaRPr>
          </a:p>
        </p:txBody>
      </p:sp>
      <p:pic>
        <p:nvPicPr>
          <p:cNvPr id="4098" name="Picture 2" descr="G:\Для презентации\SAM_2290.JP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425702"/>
            <a:ext cx="6732748" cy="448849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0576374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Азалия\Desktop\myzuka4-portfolio\фон1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1268759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  <a:latin typeface="Monotype Corsiva" pitchFamily="66" charset="0"/>
              </a:rPr>
              <a:t>Наши достижения: </a:t>
            </a:r>
            <a:endParaRPr lang="ru-RU" dirty="0">
              <a:solidFill>
                <a:srgbClr val="C00000"/>
              </a:solidFill>
              <a:latin typeface="Monotype Corsiva" pitchFamily="66" charset="0"/>
            </a:endParaRPr>
          </a:p>
        </p:txBody>
      </p:sp>
      <p:sp>
        <p:nvSpPr>
          <p:cNvPr id="10" name="Подзаголовок 9"/>
          <p:cNvSpPr>
            <a:spLocks noGrp="1"/>
          </p:cNvSpPr>
          <p:nvPr>
            <p:ph type="subTitle" idx="1"/>
          </p:nvPr>
        </p:nvSpPr>
        <p:spPr>
          <a:xfrm>
            <a:off x="4283968" y="1001962"/>
            <a:ext cx="4752528" cy="4803302"/>
          </a:xfrm>
        </p:spPr>
        <p:txBody>
          <a:bodyPr>
            <a:normAutofit fontScale="85000" lnSpcReduction="10000"/>
          </a:bodyPr>
          <a:lstStyle/>
          <a:p>
            <a:endParaRPr lang="ru-RU" sz="4000" b="1" dirty="0" smtClean="0">
              <a:solidFill>
                <a:schemeClr val="tx1"/>
              </a:solidFill>
            </a:endParaRPr>
          </a:p>
          <a:p>
            <a:r>
              <a:rPr lang="ru-RU" sz="4000" b="1" dirty="0" smtClean="0">
                <a:solidFill>
                  <a:schemeClr val="tx1"/>
                </a:solidFill>
              </a:rPr>
              <a:t>Диплом лауреата </a:t>
            </a:r>
            <a:r>
              <a:rPr lang="en-US" sz="4000" b="1" dirty="0">
                <a:solidFill>
                  <a:schemeClr val="tx1"/>
                </a:solidFill>
              </a:rPr>
              <a:t>II</a:t>
            </a:r>
            <a:r>
              <a:rPr lang="ru-RU" sz="4000" b="1" dirty="0" smtClean="0">
                <a:solidFill>
                  <a:schemeClr val="tx1"/>
                </a:solidFill>
              </a:rPr>
              <a:t> степени Международного конкурса искусств «Золотой бриз» номинация</a:t>
            </a:r>
          </a:p>
          <a:p>
            <a:r>
              <a:rPr lang="ru-RU" sz="4000" b="1" dirty="0" smtClean="0">
                <a:solidFill>
                  <a:schemeClr val="tx1"/>
                </a:solidFill>
              </a:rPr>
              <a:t> «Эстрадный вокал» </a:t>
            </a:r>
          </a:p>
          <a:p>
            <a:r>
              <a:rPr lang="ru-RU" sz="4000" b="1" dirty="0" smtClean="0">
                <a:solidFill>
                  <a:schemeClr val="tx1"/>
                </a:solidFill>
              </a:rPr>
              <a:t>г. Омск</a:t>
            </a:r>
          </a:p>
          <a:p>
            <a:endParaRPr lang="ru-RU" sz="1800" b="1" dirty="0">
              <a:solidFill>
                <a:schemeClr val="tx1"/>
              </a:solidFill>
            </a:endParaRPr>
          </a:p>
        </p:txBody>
      </p:sp>
      <p:pic>
        <p:nvPicPr>
          <p:cNvPr id="5122" name="Picture 2" descr="G:\Для презентации\IMG_9853.JP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6" y="1001962"/>
            <a:ext cx="3923928" cy="588589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2982132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900" decel="100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Азалия\Desktop\myzuka4-portfolio\фон1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01502" y="260648"/>
            <a:ext cx="4750296" cy="6046155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Диплом победителя </a:t>
            </a:r>
            <a:b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1 степени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открытого городского музыкального конкурса юных исполнителей среди детей дошкольного возраста 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«Золотой ключик»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г. Пыть-Ях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Наталия\Desktop\DSC_0072.JP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9476" y="191157"/>
            <a:ext cx="3810904" cy="666684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5686451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Азалия\Desktop\myzuka4-portfolio\фон1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88640"/>
            <a:ext cx="9001000" cy="5112568"/>
          </a:xfrm>
        </p:spPr>
        <p:txBody>
          <a:bodyPr>
            <a:noAutofit/>
          </a:bodyPr>
          <a:lstStyle/>
          <a:p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> </a:t>
            </a:r>
            <a:r>
              <a:rPr lang="ru-RU" sz="2400" dirty="0" smtClean="0">
                <a:solidFill>
                  <a:srgbClr val="002060"/>
                </a:solidFill>
              </a:rPr>
              <a:t>Диплом участника 2 Открытого городского фестиваля хоровых коллективов и вокальных ансамблей </a:t>
            </a:r>
            <a:br>
              <a:rPr lang="ru-RU" sz="2400" dirty="0" smtClean="0">
                <a:solidFill>
                  <a:srgbClr val="002060"/>
                </a:solidFill>
              </a:rPr>
            </a:br>
            <a:r>
              <a:rPr lang="ru-RU" sz="2400" dirty="0" smtClean="0">
                <a:solidFill>
                  <a:srgbClr val="002060"/>
                </a:solidFill>
              </a:rPr>
              <a:t>«Лейся песня» г. Пыть-Ях.</a:t>
            </a:r>
            <a:br>
              <a:rPr lang="ru-RU" sz="2400" dirty="0" smtClean="0">
                <a:solidFill>
                  <a:srgbClr val="002060"/>
                </a:solidFill>
              </a:rPr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>
                <a:solidFill>
                  <a:srgbClr val="FF0000"/>
                </a:solidFill>
              </a:rPr>
              <a:t>Грамота за качественную подготовку воспитанников к областному фестивалю детского творчества </a:t>
            </a:r>
            <a:br>
              <a:rPr lang="ru-RU" sz="2400" dirty="0" smtClean="0">
                <a:solidFill>
                  <a:srgbClr val="FF0000"/>
                </a:solidFill>
              </a:rPr>
            </a:br>
            <a:r>
              <a:rPr lang="ru-RU" sz="2400" dirty="0" smtClean="0">
                <a:solidFill>
                  <a:srgbClr val="FF0000"/>
                </a:solidFill>
              </a:rPr>
              <a:t>« У колыбели таланта» г. Тюмень</a:t>
            </a:r>
            <a:br>
              <a:rPr lang="ru-RU" sz="2400" dirty="0" smtClean="0">
                <a:solidFill>
                  <a:srgbClr val="FF0000"/>
                </a:solidFill>
              </a:rPr>
            </a:br>
            <a:r>
              <a:rPr lang="ru-RU" sz="2400" dirty="0" smtClean="0"/>
              <a:t>                                          </a:t>
            </a:r>
            <a:br>
              <a:rPr lang="ru-RU" sz="2400" dirty="0" smtClean="0"/>
            </a:br>
            <a:r>
              <a:rPr lang="ru-RU" sz="2400" dirty="0" smtClean="0"/>
              <a:t>                                                 Грамота </a:t>
            </a:r>
            <a:r>
              <a:rPr lang="ru-RU" sz="2400" dirty="0"/>
              <a:t>за подготовку участников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                                             фестиваля </a:t>
            </a:r>
            <a:r>
              <a:rPr lang="ru-RU" sz="2400" dirty="0"/>
              <a:t>детских коллективов </a:t>
            </a:r>
            <a:r>
              <a:rPr lang="ru-RU" sz="2400" dirty="0" smtClean="0"/>
              <a:t>                                               </a:t>
            </a:r>
            <a:br>
              <a:rPr lang="ru-RU" sz="2400" dirty="0" smtClean="0"/>
            </a:br>
            <a:r>
              <a:rPr lang="ru-RU" sz="2400" dirty="0" smtClean="0"/>
              <a:t>                                                 « Творческий Олимп» </a:t>
            </a:r>
            <a:br>
              <a:rPr lang="ru-RU" sz="2400" dirty="0" smtClean="0"/>
            </a:br>
            <a:r>
              <a:rPr lang="ru-RU" sz="2400" dirty="0" smtClean="0"/>
              <a:t>                                                   в рамках </a:t>
            </a:r>
            <a:r>
              <a:rPr lang="en-US" sz="2400" dirty="0" smtClean="0"/>
              <a:t>XIV </a:t>
            </a:r>
            <a:r>
              <a:rPr lang="ru-RU" sz="2400" dirty="0" smtClean="0"/>
              <a:t>городского </a:t>
            </a:r>
            <a:br>
              <a:rPr lang="ru-RU" sz="2400" dirty="0" smtClean="0"/>
            </a:br>
            <a:r>
              <a:rPr lang="ru-RU" sz="2400" dirty="0" smtClean="0"/>
              <a:t>                                                  молодёжного образовательного</a:t>
            </a:r>
            <a:br>
              <a:rPr lang="ru-RU" sz="2400" dirty="0" smtClean="0"/>
            </a:br>
            <a:r>
              <a:rPr lang="ru-RU" sz="2400" dirty="0" smtClean="0"/>
              <a:t>                                                фестиваля </a:t>
            </a:r>
            <a:br>
              <a:rPr lang="ru-RU" sz="2400" dirty="0" smtClean="0"/>
            </a:br>
            <a:r>
              <a:rPr lang="ru-RU" sz="2400" dirty="0" smtClean="0"/>
              <a:t>                                                  «Новая цивилизация»</a:t>
            </a:r>
            <a:br>
              <a:rPr lang="ru-RU" sz="2400" dirty="0" smtClean="0"/>
            </a:br>
            <a:r>
              <a:rPr lang="ru-RU" sz="2400" dirty="0" smtClean="0"/>
              <a:t>                                                г. Пыть-Ях</a:t>
            </a:r>
            <a:endParaRPr lang="ru-RU" sz="2400" dirty="0"/>
          </a:p>
        </p:txBody>
      </p:sp>
      <p:pic>
        <p:nvPicPr>
          <p:cNvPr id="3" name="Picture 2" descr="C:\Users\Наталия\Desktop\IMG_7421.JP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3438" y="3573016"/>
            <a:ext cx="4329138" cy="288609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0319506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893</TotalTime>
  <Words>68</Words>
  <Application>Microsoft Office PowerPoint</Application>
  <PresentationFormat>Экран (4:3)</PresentationFormat>
  <Paragraphs>21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Музыкальный руководитель</vt:lpstr>
      <vt:lpstr>Программа «Камертон» Цель: формирование музыкальности ребенка. </vt:lpstr>
      <vt:lpstr>Слушаем музыку</vt:lpstr>
      <vt:lpstr>Наши праздники</vt:lpstr>
      <vt:lpstr>Наши гости</vt:lpstr>
      <vt:lpstr>Вокальный кружок  «Бэби-БЭМС»</vt:lpstr>
      <vt:lpstr>Наши достижения: </vt:lpstr>
      <vt:lpstr>Диплом победителя  1 степени  открытого городского музыкального конкурса юных исполнителей среди детей дошкольного возраста  «Золотой ключик»  г. Пыть-Ях </vt:lpstr>
      <vt:lpstr>    Диплом участника 2 Открытого городского фестиваля хоровых коллективов и вокальных ансамблей  «Лейся песня» г. Пыть-Ях.  Грамота за качественную подготовку воспитанников к областному фестивалю детского творчества  « У колыбели таланта» г. Тюмень                                                                                             Грамота за подготовку участников                                               фестиваля детских коллективов                                                                                                  « Творческий Олимп»                                                     в рамках XIV городского                                                    молодёжного образовательного                                                 фестиваля                                                    «Новая цивилизация»                                                 г. Пыть-Ях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Азалия</dc:creator>
  <cp:lastModifiedBy>Азалия</cp:lastModifiedBy>
  <cp:revision>28</cp:revision>
  <dcterms:created xsi:type="dcterms:W3CDTF">2014-09-10T16:41:56Z</dcterms:created>
  <dcterms:modified xsi:type="dcterms:W3CDTF">2015-10-01T17:23:14Z</dcterms:modified>
</cp:coreProperties>
</file>