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1" r:id="rId3"/>
    <p:sldId id="280" r:id="rId4"/>
    <p:sldId id="283" r:id="rId5"/>
    <p:sldId id="282" r:id="rId6"/>
    <p:sldId id="284" r:id="rId7"/>
    <p:sldId id="285" r:id="rId8"/>
    <p:sldId id="278" r:id="rId9"/>
    <p:sldId id="265" r:id="rId10"/>
    <p:sldId id="266" r:id="rId11"/>
    <p:sldId id="262" r:id="rId12"/>
    <p:sldId id="274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686E5CF-BA58-45BF-B291-E5AB6EC6A8EB}" type="datetimeFigureOut">
              <a:rPr lang="ru-RU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3E27183-FC21-4B46-A044-6F302F04C7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4753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7C2FE-F07A-43DE-A880-E8C1D789C288}" type="datetime1">
              <a:rPr lang="ru-RU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6D979-F3E2-4E1A-AE4B-1FF59B54A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773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1F305-B6E5-45D5-9A05-FBCAB83914FB}" type="datetime1">
              <a:rPr lang="ru-RU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03298-DF6C-4AEB-B229-C7F8EBE773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057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EDAC8-0604-4986-8A71-DEA6B09F5E3D}" type="datetime1">
              <a:rPr lang="ru-RU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B2BA0-A47E-4667-9491-17EB1FF1AD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991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96CE3-1A99-4E26-84B0-BBA0B6C99236}" type="datetime1">
              <a:rPr lang="ru-RU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559E4-63C3-47DA-9B63-572FD4D0E9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959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5D69D-A0FA-45BA-A29D-E39225C5FB87}" type="datetime1">
              <a:rPr lang="ru-RU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19105-67DE-4E26-9F6A-32A16EAC6A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093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F1735-2419-4427-9752-EFD769B91897}" type="datetime1">
              <a:rPr lang="ru-RU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3ACF6-2FFC-4967-BC73-B17E88EB1C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763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109B7-8EFC-4ED3-ADF3-2F74BC419CFA}" type="datetime1">
              <a:rPr lang="ru-RU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35930-19ED-45CC-8C7C-AFFC3A100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505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A359C-B127-468C-A165-D638E53C2517}" type="datetime1">
              <a:rPr lang="ru-RU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BB671-2229-411B-A437-108E61C0CB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724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5C4F7-9FFD-4554-BC1D-FFCF5F932549}" type="datetime1">
              <a:rPr lang="ru-RU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9F901-D3F4-4F02-9997-1422A60A5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461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19978-A14E-45F8-8BD3-97E41B227D0A}" type="datetime1">
              <a:rPr lang="ru-RU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48B1D-612F-4EA8-ADBE-872FB6225F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016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E2F9E-5B3D-48FB-B8E6-675EEC94D74D}" type="datetime1">
              <a:rPr lang="ru-RU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4F3E5-380C-4B2B-A3E1-7639A2C8BA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952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E1F182-B6CA-4328-B810-BBE229474D31}" type="datetime1">
              <a:rPr lang="ru-RU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017148-2EDD-4187-97A4-14743B621C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Documents and Settings\Aida\Рабочий стол\НОвая ГРАФИКА сборник\детские рисунки\03700102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313" y="1214438"/>
            <a:ext cx="4357687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642938" y="785812"/>
            <a:ext cx="7772400" cy="1347043"/>
          </a:xfrm>
        </p:spPr>
        <p:txBody>
          <a:bodyPr/>
          <a:lstStyle/>
          <a:p>
            <a:endParaRPr lang="ru-RU" b="1" dirty="0" smtClean="0"/>
          </a:p>
        </p:txBody>
      </p:sp>
      <p:sp>
        <p:nvSpPr>
          <p:cNvPr id="4" name="Овал 3"/>
          <p:cNvSpPr/>
          <p:nvPr/>
        </p:nvSpPr>
        <p:spPr>
          <a:xfrm>
            <a:off x="5572125" y="285750"/>
            <a:ext cx="357188" cy="357188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14313" y="6215063"/>
            <a:ext cx="357187" cy="357187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428875" y="285750"/>
            <a:ext cx="357188" cy="357188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429625" y="6357938"/>
            <a:ext cx="357188" cy="357187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572500" y="428625"/>
            <a:ext cx="357188" cy="357188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071563" y="285750"/>
            <a:ext cx="357187" cy="357188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Дата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0717FCC-15AD-414A-BDBC-7AF34E0BA9A1}" type="datetime1">
              <a:rPr lang="ru-RU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A0B335-E046-4284-8DEC-97427BDAAADC}" type="slidenum">
              <a:rPr lang="ru-RU"/>
              <a:pPr>
                <a:defRPr/>
              </a:pPr>
              <a:t>1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479635" y="2551837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89042" y="2967335"/>
            <a:ext cx="957441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/>
            </a:prstTxWarp>
            <a:spAutoFit/>
          </a:bodyPr>
          <a:lstStyle/>
          <a:p>
            <a:pPr algn="ctr"/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785813"/>
            <a:ext cx="7746057" cy="141905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Путешествие на планету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Сат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-Нам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45C4F7-9FFD-4554-BC1D-FFCF5F932549}" type="datetime1">
              <a:rPr lang="ru-RU" smtClean="0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A9F901-D3F4-4F02-9997-1422A60A562E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24578" name="Picture 2" descr="C:\Users\Сергей\Desktop\95688749_0_75a6f_4c338ab2galagif____Zmey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5832000" cy="58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91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45C4F7-9FFD-4554-BC1D-FFCF5F932549}" type="datetime1">
              <a:rPr lang="ru-RU" smtClean="0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A9F901-D3F4-4F02-9997-1422A60A562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18434" name="Picture 2" descr="C:\Users\Сергей\Desktop\94655704_93422269_0_7df11_97b4595f_X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28092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0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45C4F7-9FFD-4554-BC1D-FFCF5F932549}" type="datetime1">
              <a:rPr lang="ru-RU" smtClean="0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A9F901-D3F4-4F02-9997-1422A60A562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34818" name="Picture 2" descr="C:\Users\Сергей\Desktop\84842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5976000" cy="59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4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45C4F7-9FFD-4554-BC1D-FFCF5F932549}" type="datetime1">
              <a:rPr lang="ru-RU" smtClean="0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A9F901-D3F4-4F02-9997-1422A60A562E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1026" name="Picture 2" descr="C:\Users\Сергей\Desktop\5386dcbb18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136904" cy="596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0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45C4F7-9FFD-4554-BC1D-FFCF5F932549}" type="datetime1">
              <a:rPr lang="ru-RU" smtClean="0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A9F901-D3F4-4F02-9997-1422A60A562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9218" name="Picture 2" descr="C:\Users\Сергей\Desktop\babamo2_www.kepfeltoltes.hu_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55" y="548680"/>
            <a:ext cx="7863941" cy="59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60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45C4F7-9FFD-4554-BC1D-FFCF5F932549}" type="datetime1">
              <a:rPr lang="ru-RU" smtClean="0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A9F901-D3F4-4F02-9997-1422A60A562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3074" name="Picture 2" descr="C:\Users\Сергей\Desktop\reWalls.com-204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280920" cy="59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31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45C4F7-9FFD-4554-BC1D-FFCF5F932549}" type="datetime1">
              <a:rPr lang="ru-RU" smtClean="0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A9F901-D3F4-4F02-9997-1422A60A562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2050" name="Picture 2" descr="C:\Users\Сергей\Desktop\112aec4e0106cf6a59b0df7cdcea007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602298"/>
            <a:ext cx="8136016" cy="591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29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45C4F7-9FFD-4554-BC1D-FFCF5F932549}" type="datetime1">
              <a:rPr lang="ru-RU" smtClean="0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A9F901-D3F4-4F02-9997-1422A60A562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4098" name="Picture 2" descr="C:\Users\Сергей\Desktop\837999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200" y="476672"/>
            <a:ext cx="835200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36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45C4F7-9FFD-4554-BC1D-FFCF5F932549}" type="datetime1">
              <a:rPr lang="ru-RU" smtClean="0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A9F901-D3F4-4F02-9997-1422A60A562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5122" name="Picture 2" descr="C:\Users\Сергей\Desktop\33705381_1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548680"/>
            <a:ext cx="5112568" cy="587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00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45C4F7-9FFD-4554-BC1D-FFCF5F932549}" type="datetime1">
              <a:rPr lang="ru-RU" smtClean="0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A9F901-D3F4-4F02-9997-1422A60A562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5122" name="Picture 2" descr="C:\Users\Сергей\Desktop\c200fb56e23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7992000" cy="59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36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45C4F7-9FFD-4554-BC1D-FFCF5F932549}" type="datetime1">
              <a:rPr lang="ru-RU" smtClean="0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A9F901-D3F4-4F02-9997-1422A60A562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22530" name="Picture 2" descr="C:\Users\Сергей\Desktop\102205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548680"/>
            <a:ext cx="4464000" cy="59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33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утешествие">
  <a:themeElements>
    <a:clrScheme name="Другая 47">
      <a:dk1>
        <a:srgbClr val="8E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Путешествие</Template>
  <TotalTime>221</TotalTime>
  <Words>64</Words>
  <Application>Microsoft Office PowerPoint</Application>
  <PresentationFormat>Экран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Путешествие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dc:description>http://aida.ucoz.ru</dc:description>
  <cp:lastModifiedBy>Сергей</cp:lastModifiedBy>
  <cp:revision>15</cp:revision>
  <dcterms:created xsi:type="dcterms:W3CDTF">2015-03-23T16:35:55Z</dcterms:created>
  <dcterms:modified xsi:type="dcterms:W3CDTF">2015-10-06T18:57:36Z</dcterms:modified>
  <cp:category>шаблоны к Powerpoint</cp:category>
</cp:coreProperties>
</file>