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3" r:id="rId4"/>
    <p:sldId id="266" r:id="rId5"/>
    <p:sldId id="259" r:id="rId6"/>
    <p:sldId id="260" r:id="rId7"/>
    <p:sldId id="261" r:id="rId8"/>
    <p:sldId id="262" r:id="rId9"/>
    <p:sldId id="25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F358E1-575B-4114-8C62-EFB3ECA82AB8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41BC176-FD33-43B9-A7F4-08996A8951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7"/>
            <a:ext cx="7772400" cy="21295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«ВО ЧТО ИГРАЮТ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НАШИ ДЕТИ?»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50251"/>
            <a:ext cx="2438405" cy="2438405"/>
          </a:xfrm>
          <a:prstGeom prst="rect">
            <a:avLst/>
          </a:prstGeom>
        </p:spPr>
      </p:pic>
      <p:pic>
        <p:nvPicPr>
          <p:cNvPr id="1026" name="Picture 2" descr="C:\Users\Admin\AppData\Local\Microsoft\Windows\Temporary Internet Files\Content.IE5\UIJC8BJH\Toys_block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7" y="47667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AppData\Local\Microsoft\Windows\Temporary Internet Files\Content.IE5\SCWL0DRJ\iStock_000019407134Smal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8403"/>
            <a:ext cx="1860253" cy="18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AppData\Local\Microsoft\Windows\Temporary Internet Files\Content.IE5\MANIGZ53\Imaginarium-Deluxe Marble-Race-best-toys-kids-for-special-needs-phot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40" y="824880"/>
            <a:ext cx="1307976" cy="1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362973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- Игрушки</a:t>
            </a:r>
            <a:r>
              <a:rPr lang="ru-RU" sz="2400" b="1" i="1" dirty="0">
                <a:solidFill>
                  <a:schemeClr val="tx1"/>
                </a:solidFill>
              </a:rPr>
              <a:t>, помогающие "выплеснуть" </a:t>
            </a:r>
            <a:r>
              <a:rPr lang="ru-RU" sz="2400" b="1" i="1" dirty="0" smtClean="0">
                <a:solidFill>
                  <a:schemeClr val="tx1"/>
                </a:solidFill>
              </a:rPr>
              <a:t>агрессию;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- Игрушки из реальной жизни;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- Игрушки </a:t>
            </a:r>
            <a:r>
              <a:rPr lang="ru-RU" sz="2400" b="1" i="1" dirty="0">
                <a:solidFill>
                  <a:schemeClr val="tx1"/>
                </a:solidFill>
              </a:rPr>
              <a:t>для развития творческой фантазии и </a:t>
            </a:r>
            <a:r>
              <a:rPr lang="ru-RU" sz="2400" b="1" i="1" dirty="0" smtClean="0">
                <a:solidFill>
                  <a:schemeClr val="tx1"/>
                </a:solidFill>
              </a:rPr>
              <a:t>самовыражения;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- При </a:t>
            </a:r>
            <a:r>
              <a:rPr lang="ru-RU" sz="2400" b="1" i="1" dirty="0">
                <a:solidFill>
                  <a:schemeClr val="tx1"/>
                </a:solidFill>
              </a:rPr>
              <a:t>покупке игрушек пользуйтесь простым правилом: игрушки следует выбирать, а не </a:t>
            </a:r>
            <a:r>
              <a:rPr lang="ru-RU" sz="2400" b="1" i="1" dirty="0" smtClean="0">
                <a:solidFill>
                  <a:schemeClr val="tx1"/>
                </a:solidFill>
              </a:rPr>
              <a:t>собирать!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416824" cy="93980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Советы при покупке игрушек: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2448" cy="4680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Игра – путь к познанию ребенком самого себя, своих возможностей, способностей, своих «пределов». Самопроверка всегда побуждает к совершенствованию.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Для детей игра – это труд, требующий настоящих усилий, настоящих человеческих качеств, свойств, а не </a:t>
            </a:r>
            <a:r>
              <a:rPr lang="ru-RU" sz="2400" dirty="0" err="1" smtClean="0">
                <a:solidFill>
                  <a:schemeClr val="tx1"/>
                </a:solidFill>
              </a:rPr>
              <a:t>вооброжаемых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«понарошку».                                            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ИГРА – ведущая деятельность в детском возрасте, деятельность определяющая развитие интеллектуальных, физических и моральных сил ребенка.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548681"/>
            <a:ext cx="6417734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Для чего нужна игра ребенку?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668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Развитие детей старшего дошкольного возраста в игровой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420888"/>
            <a:ext cx="7992888" cy="396044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Игры старших дошкольников отличаются видовым и тематическим разнообразием. Этому способствует накопленный игровой опыт детей. Главные педагогические задачи, которые решаются в этой возрастной группе, направлены на:</a:t>
            </a:r>
          </a:p>
          <a:p>
            <a:r>
              <a:rPr lang="ru-RU" dirty="0">
                <a:solidFill>
                  <a:schemeClr val="tx1"/>
                </a:solidFill>
              </a:rPr>
              <a:t>создание и реализацию детских игровых замыслов, обогащение умений </a:t>
            </a:r>
            <a:r>
              <a:rPr lang="ru-RU" dirty="0" err="1">
                <a:solidFill>
                  <a:schemeClr val="tx1"/>
                </a:solidFill>
              </a:rPr>
              <a:t>сюжетосложения</a:t>
            </a:r>
            <a:r>
              <a:rPr lang="ru-RU" dirty="0">
                <a:solidFill>
                  <a:schemeClr val="tx1"/>
                </a:solidFill>
              </a:rPr>
              <a:t>; </a:t>
            </a:r>
          </a:p>
          <a:p>
            <a:r>
              <a:rPr lang="ru-RU" dirty="0">
                <a:solidFill>
                  <a:schemeClr val="tx1"/>
                </a:solidFill>
              </a:rPr>
              <a:t>формирование у детей умений согласовывать свои действия с действиями партнёров по игре, следовать игровым правилам; – освоение ими позиции субъекта игровой деятельности; </a:t>
            </a:r>
          </a:p>
          <a:p>
            <a:r>
              <a:rPr lang="ru-RU" dirty="0">
                <a:solidFill>
                  <a:schemeClr val="tx1"/>
                </a:solidFill>
              </a:rPr>
              <a:t>поощрение и стимулирование игровой самостоятельности, </a:t>
            </a:r>
            <a:r>
              <a:rPr lang="ru-RU" dirty="0" smtClean="0">
                <a:solidFill>
                  <a:schemeClr val="tx1"/>
                </a:solidFill>
              </a:rPr>
              <a:t>инициативы</a:t>
            </a:r>
            <a:r>
              <a:rPr lang="ru-RU" dirty="0">
                <a:solidFill>
                  <a:schemeClr val="tx1"/>
                </a:solidFill>
              </a:rPr>
              <a:t>, творчества дошкольников и др.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080120"/>
          </a:xfrm>
        </p:spPr>
        <p:txBody>
          <a:bodyPr/>
          <a:lstStyle/>
          <a:p>
            <a:r>
              <a:rPr lang="ru-RU" dirty="0" smtClean="0"/>
              <a:t>В помощь родителям: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80920" cy="518457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 пяти годам </a:t>
            </a:r>
            <a:r>
              <a:rPr lang="ru-RU" dirty="0">
                <a:solidFill>
                  <a:schemeClr val="tx1"/>
                </a:solidFill>
              </a:rPr>
              <a:t>крупные игрушки постепенно перестают занимать ребёнка и перемещаются из игровой зоны на кресла, кровати, шкафы. А вот наборы зверушек, солдатиков, кукольных семей завоёвывают интерес и эмоции ребёнка. Появляется большая возможность для проигрывания разных вариантов с одними и теми же игрушками; у детей развивается фантазия и воображение, мышление перестаёт быть конкретным, а эмоциональный мир обогащается.</a:t>
            </a:r>
          </a:p>
          <a:p>
            <a:r>
              <a:rPr lang="ru-RU" b="1" dirty="0">
                <a:solidFill>
                  <a:schemeClr val="tx1"/>
                </a:solidFill>
              </a:rPr>
              <a:t>Шестилетнему ребёнку</a:t>
            </a:r>
            <a:r>
              <a:rPr lang="ru-RU" dirty="0">
                <a:solidFill>
                  <a:schemeClr val="tx1"/>
                </a:solidFill>
              </a:rPr>
              <a:t> полезнее и интереснее не статичные и конкретные игрушки – он будет рад необычному конструктору, моделям кораблей и самолётов, красивым фломастерам и занимательной настольной игре, разборному роботу-</a:t>
            </a:r>
            <a:r>
              <a:rPr lang="ru-RU" dirty="0" err="1">
                <a:solidFill>
                  <a:schemeClr val="tx1"/>
                </a:solidFill>
              </a:rPr>
              <a:t>трансформеру</a:t>
            </a:r>
            <a:r>
              <a:rPr lang="ru-RU" dirty="0">
                <a:solidFill>
                  <a:schemeClr val="tx1"/>
                </a:solidFill>
              </a:rPr>
              <a:t>, набору для шитья и вязания. Детям очень нравятся игрушки, сделанные собственными руками, особенно, если они становятся полезными для других. Дети любят в этом возрасте делать игрушки-подарки (кухонные прихватки, салфетки, украшения). Радость и гордость вызывает в ребёнке тот факт, что он умеет делать добро окружающим и любимым людям. Поэтому любое желание ребёнка что-то смастерить, сшить, склеить и кому-то подарить должно приветствоваться родителями, если они хотят развить в ребёнке трудолюбие, усидчивость и желание что-то в жизни давать другим. Игрушечные магазины уходят на второй план, а наибольший интерес у детей вызывают прилавки с канцелярскими принадлежностями, строительными материалами, нитками и пуговицами. Ребёнок сам готовит себя к смене вида деятельности и школьному обучению.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«Конверт дружеских вопросов»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211960" y="1700808"/>
            <a:ext cx="4608512" cy="46805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Можно ли играть с детьми в карты?</a:t>
            </a:r>
          </a:p>
          <a:p>
            <a:pPr>
              <a:buClr>
                <a:schemeClr val="accent5"/>
              </a:buClr>
            </a:pPr>
            <a:r>
              <a:rPr lang="ru-RU" dirty="0" smtClean="0"/>
              <a:t>Можно ли использовать электронные игрушки?</a:t>
            </a:r>
          </a:p>
          <a:p>
            <a:pPr>
              <a:buClr>
                <a:schemeClr val="accent5"/>
              </a:buClr>
            </a:pPr>
            <a:r>
              <a:rPr lang="ru-RU" dirty="0" smtClean="0"/>
              <a:t>Что делать, если ребенок просит вас поиграть, а вы смотрите телевизор?</a:t>
            </a:r>
          </a:p>
          <a:p>
            <a:pPr>
              <a:buClr>
                <a:schemeClr val="accent5"/>
              </a:buClr>
            </a:pPr>
            <a:r>
              <a:rPr lang="ru-RU" dirty="0" smtClean="0"/>
              <a:t>Как быть, если любая неудача в игре вызывает у ребенка угнетенное состояние или слезы? </a:t>
            </a:r>
          </a:p>
          <a:p>
            <a:pPr>
              <a:buClr>
                <a:schemeClr val="accent5"/>
              </a:buClr>
            </a:pPr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2050" name="Picture 2" descr="C:\Users\Admin\AppData\Local\Microsoft\Windows\Temporary Internet Files\Content.IE5\UIJC8BJH\c-schmitz-Closed-envelop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132856"/>
            <a:ext cx="278560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Выставка игрушек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2920"/>
            <a:ext cx="2775038" cy="2274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03" y="1403581"/>
            <a:ext cx="2448272" cy="2413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80" y="3747541"/>
            <a:ext cx="4063744" cy="28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63791" cy="2033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310904" cy="2310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9" y="3717032"/>
            <a:ext cx="3329947" cy="24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78" y="3867696"/>
            <a:ext cx="2569468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игрушки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118104" cy="2069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48" y="4005064"/>
            <a:ext cx="187220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24014"/>
            <a:ext cx="3158736" cy="2212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0912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848872" cy="4896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1. Игра не должна включать возможность риска, угрожающего здоровью детей.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2. Игра требует чувства меры и осторожности.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3. Не устраивайте специальных занятий с детьми.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4. Не ждите от ребенка быстрых и замечательных результатов.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5. Поддерживайте активный, творческий подход к игре.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476673"/>
            <a:ext cx="6417734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Советы по проведению игр: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178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«ВО ЧТО ИГРАЮТ  НАШИ ДЕТИ?»</vt:lpstr>
      <vt:lpstr>Игра – путь к познанию ребенком самого себя, своих возможностей, способностей, своих «пределов». Самопроверка всегда побуждает к совершенствованию.  Для детей игра – это труд, требующий настоящих усилий, настоящих человеческих качеств, свойств, а не вооброжаемых «понарошку».                                                 ИГРА – ведущая деятельность в детском возрасте, деятельность определяющая развитие интеллектуальных, физических и моральных сил ребенка.</vt:lpstr>
      <vt:lpstr>Развитие детей старшего дошкольного возраста в игровой деятельности</vt:lpstr>
      <vt:lpstr>В помощь родителям:</vt:lpstr>
      <vt:lpstr>«Конверт дружеских вопросов»</vt:lpstr>
      <vt:lpstr>Выставка игрушек</vt:lpstr>
      <vt:lpstr>Презентация PowerPoint</vt:lpstr>
      <vt:lpstr>Вредные игрушки</vt:lpstr>
      <vt:lpstr>1. Игра не должна включать возможность риска, угрожающего здоровью детей.  2. Игра требует чувства меры и осторожности.  3. Не устраивайте специальных занятий с детьми.  4. Не ждите от ребенка быстрых и замечательных результатов.  5. Поддерживайте активный, творческий подход к игре.</vt:lpstr>
      <vt:lpstr>- Игрушки, помогающие "выплеснуть" агрессию;  - Игрушки из реальной жизни;  - Игрушки для развития творческой фантазии и самовыражения;  - При покупке игрушек пользуйтесь простым правилом: игрушки следует выбирать, а не собирать!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 ЧТО ИГРАЮТ  НАШИ ДЕТИ?»</dc:title>
  <dc:creator>Admin</dc:creator>
  <cp:lastModifiedBy>Admin</cp:lastModifiedBy>
  <cp:revision>7</cp:revision>
  <dcterms:created xsi:type="dcterms:W3CDTF">2015-09-29T11:38:30Z</dcterms:created>
  <dcterms:modified xsi:type="dcterms:W3CDTF">2015-09-29T12:46:32Z</dcterms:modified>
</cp:coreProperties>
</file>