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0469D-A2AE-4A22-BF86-B65BAA661F0F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BD69D-104D-4C0D-9092-88DE69A0B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13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480F3-AB76-436D-B095-5EF45370CB9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57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EDE8-857A-4A19-9D45-9F88EE25072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B219-91A5-41D5-A050-E8690309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EDE8-857A-4A19-9D45-9F88EE25072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B219-91A5-41D5-A050-E8690309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EDE8-857A-4A19-9D45-9F88EE25072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B219-91A5-41D5-A050-E8690309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EDE8-857A-4A19-9D45-9F88EE25072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B219-91A5-41D5-A050-E8690309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EDE8-857A-4A19-9D45-9F88EE25072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B219-91A5-41D5-A050-E8690309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EDE8-857A-4A19-9D45-9F88EE25072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B219-91A5-41D5-A050-E8690309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EDE8-857A-4A19-9D45-9F88EE25072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B219-91A5-41D5-A050-E8690309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EDE8-857A-4A19-9D45-9F88EE25072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B219-91A5-41D5-A050-E8690309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EDE8-857A-4A19-9D45-9F88EE25072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B219-91A5-41D5-A050-E8690309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EDE8-857A-4A19-9D45-9F88EE25072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B219-91A5-41D5-A050-E8690309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EDE8-857A-4A19-9D45-9F88EE25072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B219-91A5-41D5-A050-E8690309CB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E5EDE8-857A-4A19-9D45-9F88EE25072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49B219-91A5-41D5-A050-E8690309C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hyperlink" Target="../../Public/Videos/Sample%20Video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7.wmf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05119_kuser\AppData\Local\Microsoft\Windows\Temporary Internet Files\Content.IE5\U3B4PZMY\MC9001831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545"/>
            <a:ext cx="2339752" cy="23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62393" y="5157192"/>
            <a:ext cx="3965583" cy="8604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Воспитатель: Нерещенко И.Б.</a:t>
            </a:r>
            <a:endParaRPr lang="ru-RU" dirty="0"/>
          </a:p>
        </p:txBody>
      </p:sp>
      <p:pic>
        <p:nvPicPr>
          <p:cNvPr id="1026" name="Picture 2" descr="C:\Users\05119_kuser\AppData\Local\Microsoft\Windows\Temporary Internet Files\Content.IE5\AR39MO47\MC90043704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1442108" cy="14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5119_kuser\AppData\Local\Microsoft\Windows\Temporary Internet Files\Content.IE5\DNHRAXRW\MM900178279[1]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000504"/>
            <a:ext cx="2664704" cy="26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893686">
            <a:off x="2555776" y="974717"/>
            <a:ext cx="37370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«Детям                о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спорте»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75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6315 L 0.12239 -0.24404 C 0.15903 -0.28753 0.27118 -0.33425 0.32882 -0.33425 C 0.39514 -0.33425 0.47118 -0.31691 0.50798 -0.27365 L 0.66146 -0.0631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13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618-Children_Games_Vol_2_No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214290"/>
            <a:ext cx="4140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ВОЛЕЙБОЛ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721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05119_kuser\AppData\Local\Microsoft\Windows\Temporary Internet Files\Content.IE5\AR39MO47\MC9002943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071546"/>
            <a:ext cx="2433059" cy="24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05119_kuser\AppData\Local\Microsoft\Windows\Temporary Internet Files\Content.IE5\IX4NT23I\MC9002942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506" y="1000108"/>
            <a:ext cx="2291465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05119_kuser\AppData\Local\Microsoft\Windows\Temporary Internet Files\Content.IE5\IX4NT23I\MC9002951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142984"/>
            <a:ext cx="2026499" cy="20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05119_kuser\AppData\Local\Microsoft\Windows\Temporary Internet Files\Content.IE5\DNHRAXRW\MC9004280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857628"/>
            <a:ext cx="2118798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05119_kuser\AppData\Local\Microsoft\Windows\Temporary Internet Files\Content.IE5\AR39MO47\MC90042810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857628"/>
            <a:ext cx="2000264" cy="18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05119_kuser\AppData\Local\Microsoft\Windows\Temporary Internet Files\Content.IE5\U3B4PZMY\MC900429839[3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786190"/>
            <a:ext cx="1851025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81" y="125502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Покажите волейбол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206655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per\Desktop\sport0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57224" y="3357562"/>
            <a:ext cx="1214446" cy="2971820"/>
          </a:xfrm>
          <a:prstGeom prst="rect">
            <a:avLst/>
          </a:prstGeom>
          <a:noFill/>
        </p:spPr>
      </p:pic>
      <p:pic>
        <p:nvPicPr>
          <p:cNvPr id="1027" name="Picture 3" descr="C:\Users\Super\Desktop\sport0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71876"/>
            <a:ext cx="2954425" cy="2214577"/>
          </a:xfrm>
          <a:prstGeom prst="rect">
            <a:avLst/>
          </a:prstGeom>
          <a:noFill/>
        </p:spPr>
      </p:pic>
      <p:pic>
        <p:nvPicPr>
          <p:cNvPr id="1030" name="Picture 6" descr="C:\Users\Super\Desktop\sport0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29512"/>
            <a:ext cx="1863422" cy="2556546"/>
          </a:xfrm>
          <a:prstGeom prst="rect">
            <a:avLst/>
          </a:prstGeom>
          <a:noFill/>
        </p:spPr>
      </p:pic>
      <p:pic>
        <p:nvPicPr>
          <p:cNvPr id="1031" name="Picture 7" descr="C:\Users\Super\Desktop\sport0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2643206" cy="26823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6215082"/>
            <a:ext cx="1795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велоспорт</a:t>
            </a:r>
            <a:endParaRPr lang="ru-RU" sz="2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786058"/>
            <a:ext cx="23101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конный спорт</a:t>
            </a:r>
            <a:endParaRPr lang="ru-RU" sz="2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2786058"/>
            <a:ext cx="26631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парусный спорт</a:t>
            </a:r>
            <a:endParaRPr lang="ru-RU" sz="2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29777" y="6215082"/>
            <a:ext cx="2608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егкая атлетика</a:t>
            </a:r>
            <a:endParaRPr lang="ru-RU" sz="2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Рисунок 14" descr="sport05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429388" y="214290"/>
            <a:ext cx="2390778" cy="2738950"/>
          </a:xfrm>
          <a:prstGeom prst="rect">
            <a:avLst/>
          </a:prstGeom>
        </p:spPr>
      </p:pic>
      <p:pic>
        <p:nvPicPr>
          <p:cNvPr id="1034" name="Picture 10" descr="C:\Users\Super\Desktop\52636-Children_Games_Vol_1_No_2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EEDF"/>
              </a:clrFrom>
              <a:clrTo>
                <a:srgbClr val="FFEEDF">
                  <a:alpha val="0"/>
                </a:srgbClr>
              </a:clrTo>
            </a:clrChange>
          </a:blip>
          <a:srcRect l="23913" t="20290" r="4348"/>
          <a:stretch>
            <a:fillRect/>
          </a:stretch>
        </p:blipFill>
        <p:spPr bwMode="auto">
          <a:xfrm>
            <a:off x="3000364" y="3714752"/>
            <a:ext cx="2657495" cy="221457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86116" y="6215082"/>
            <a:ext cx="16409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плавание</a:t>
            </a:r>
            <a:endParaRPr lang="ru-RU" sz="2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95253" y="2786058"/>
            <a:ext cx="28127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трельба из лука</a:t>
            </a:r>
            <a:endParaRPr lang="ru-RU" sz="2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773" y="1"/>
            <a:ext cx="7125113" cy="836712"/>
          </a:xfrm>
        </p:spPr>
        <p:txBody>
          <a:bodyPr/>
          <a:lstStyle/>
          <a:p>
            <a:pPr algn="ctr"/>
            <a:r>
              <a:rPr lang="ru-RU" dirty="0" smtClean="0"/>
              <a:t>Повторяем…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11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5119_kuser\AppData\Local\Microsoft\Windows\Temporary Internet Files\Content.IE5\IX4NT23I\MC900434599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285992"/>
            <a:ext cx="2928958" cy="40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885524">
            <a:off x="5205303" y="1453889"/>
            <a:ext cx="3109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Dow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(ФУТБОЛ)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69304">
            <a:off x="480088" y="755775"/>
            <a:ext cx="52681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 игры на белом свете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веселее, чем …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1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1437216"/>
            <a:ext cx="2088232" cy="14157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МЯЧ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563406"/>
            <a:ext cx="1368152" cy="1265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692696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05119_kuser\AppData\Local\Microsoft\Windows\Temporary Internet Files\Content.IE5\DNHRAXRW\MC90044178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454152"/>
            <a:ext cx="2128453" cy="21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163" y="4034776"/>
            <a:ext cx="2202891" cy="18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05119_kuser\AppData\Local\Microsoft\Windows\Temporary Internet Files\Content.IE5\DNHRAXRW\MC9002943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297" y="1574374"/>
            <a:ext cx="2558433" cy="255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05119_kuser\AppData\Local\Microsoft\Windows\Temporary Internet Files\Content.IE5\U3B4PZMY\MC90043704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438" y="3283355"/>
            <a:ext cx="2121380" cy="212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950488" y="28865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194920" y="472801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053623" y="51254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236296" y="494116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4106" y="286806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6129" y="511418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7426" y="469938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39763" y="488710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05119_kuser\AppData\Local\Microsoft\Windows\Temporary Internet Files\Content.IE5\U3B4PZMY\MC90043766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494" y="2774288"/>
            <a:ext cx="757511" cy="78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5119_kuser\AppData\Local\Microsoft\Windows\Temporary Internet Files\Content.IE5\IX4NT23I\MC90043445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92696"/>
            <a:ext cx="1317391" cy="12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97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6232 -3.7037E-6 C 0.23524 -3.7037E-6 0.41527 -0.13935 0.41527 -0.25694 L 0.41336 -0.42199 L 0.34166 -0.55601 L 0.20902 -0.5537 " pathEditMode="relative" rAng="0" ptsTypes="FfFAAF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404664"/>
            <a:ext cx="4525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Забей мяч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05119_kuser\AppData\Local\Microsoft\Windows\Temporary Internet Files\Content.IE5\DNHRAXRW\MC9003207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321" y="1772816"/>
            <a:ext cx="2547929" cy="239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05119_kuser\AppData\Local\Microsoft\Windows\Temporary Internet Files\Content.IE5\AR39MO47\MC9001998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8022"/>
            <a:ext cx="2050431" cy="211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05119_kuser\AppData\Local\Microsoft\Windows\Temporary Internet Files\Content.IE5\U3B4PZMY\MC9002379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77393"/>
            <a:ext cx="2657192" cy="206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05119_kuser\AppData\Local\Microsoft\Windows\Temporary Internet Files\Content.IE5\U3B4PZMY\MC9004403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1260">
            <a:off x="1786081" y="4410040"/>
            <a:ext cx="1930624" cy="19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75352"/>
            <a:ext cx="510135" cy="4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55321" y="3429000"/>
            <a:ext cx="720081" cy="6732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15791" y="3413300"/>
            <a:ext cx="897401" cy="86409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87926" y="3413300"/>
            <a:ext cx="792088" cy="7452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07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91 -0.32732 L 0.32326 -0.17858 C 0.30798 -0.14597 0.27778 -0.11058 0.24201 -0.08143 C 0.20173 -0.04835 0.1658 -0.031 0.13733 -0.02707 L 1.38889E-6 4.59403E-6 " pathEditMode="relative" rAng="8916271" ptsTypes="FffFF">
                                      <p:cBhvr>
                                        <p:cTn id="22" dur="2000" spd="-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20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цветоч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429000"/>
            <a:ext cx="6429420" cy="3284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1736" y="500042"/>
            <a:ext cx="4696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БАДМИНТОН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malyshi_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000108"/>
            <a:ext cx="2857519" cy="5287936"/>
          </a:xfrm>
          <a:prstGeom prst="rect">
            <a:avLst/>
          </a:prstGeom>
        </p:spPr>
      </p:pic>
      <p:pic>
        <p:nvPicPr>
          <p:cNvPr id="7" name="Рисунок 6" descr="12cb1f55b6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33532">
            <a:off x="1918987" y="1645447"/>
            <a:ext cx="665428" cy="578572"/>
          </a:xfrm>
          <a:prstGeom prst="rect">
            <a:avLst/>
          </a:prstGeom>
        </p:spPr>
      </p:pic>
      <p:pic>
        <p:nvPicPr>
          <p:cNvPr id="8" name="Рисунок 7" descr="0_994f0_a9070982_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6251">
            <a:off x="7120703" y="1477544"/>
            <a:ext cx="1835689" cy="8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260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22327 -0.09028 C 0.26997 -0.11065 0.34011 -0.12199 0.4132 -0.12199 C 0.49636 -0.12199 0.56337 -0.11065 0.6099 -0.09028 L 0.83473 3.3333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-3.7037E-7 C -0.01041 -0.00046 -0.02083 -0.00069 -0.03368 -3.7037E-7 C -0.04652 0.00069 -0.06319 0.00116 -0.07725 0.00394 C -0.09132 0.00671 -0.1026 0.01065 -0.11788 0.01713 C -0.13316 0.02361 -0.15486 0.03403 -0.16927 0.04352 C -0.18385 0.05301 -0.19461 0.06366 -0.20503 0.07384 C -0.21545 0.08403 -0.22274 0.09259 -0.23073 0.10394 C -0.23889 0.11528 -0.24618 0.13194 -0.2526 0.14236 C -0.25902 0.15278 -0.26111 0.14884 -0.26927 0.16597 C -0.27777 0.18287 -0.29184 0.22083 -0.30121 0.24514 C -0.31059 0.26944 -0.31632 0.29028 -0.32465 0.31134 C -0.33316 0.33241 -0.34114 0.34769 -0.35243 0.37199 C -0.36371 0.3963 -0.37864 0.43657 -0.39201 0.45602 C -0.40538 0.47546 -0.41632 0.47569 -0.43264 0.48773 C -0.44896 0.49977 -0.44982 0.51227 -0.4901 0.52755 C -0.53038 0.54236 -0.63281 0.57199 -0.6743 0.57778 C -0.7158 0.58287 -0.72326 0.57014 -0.73958 0.55926 C -0.7559 0.54815 -0.76389 0.53056 -0.77222 0.51157 C -0.78055 0.49236 -0.78524 0.47546 -0.7901 0.44444 C -0.79496 0.41343 -0.79896 0.36181 -0.80104 0.32569 C -0.80312 0.28958 -0.80451 0.25741 -0.80295 0.22732 C -0.80139 0.19699 -0.79722 0.17315 -0.79201 0.14468 C -0.7868 0.1162 -0.77882 0.08056 -0.77205 0.05671 C -0.76527 0.03287 -0.75937 0.01759 -0.75104 0.00208 C -0.74271 -0.01343 -0.73593 -0.02454 -0.72205 -0.03657 C -0.70816 -0.04861 -0.68455 -0.06366 -0.66736 -0.07014 C -0.65017 -0.07662 -0.62899 -0.07407 -0.61892 -0.07523 " pathEditMode="relative" rAng="0" ptsTypes="aaaaaaaaaaaaaaaaaaaaaaaaaaa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88004 -0.010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500174"/>
            <a:ext cx="193664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3" y="3071810"/>
            <a:ext cx="140834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4203" y="3709668"/>
            <a:ext cx="2069037" cy="20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5756">
            <a:off x="5762441" y="988470"/>
            <a:ext cx="1534978" cy="20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93021">
            <a:off x="982130" y="1109381"/>
            <a:ext cx="2104454" cy="20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071942"/>
            <a:ext cx="19651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794295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pid-27edb90dfb3a3361a6342d70f7758b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08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14678" y="357166"/>
            <a:ext cx="3068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ТЕННИС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tennis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2143116"/>
            <a:ext cx="3976690" cy="39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153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857232"/>
            <a:ext cx="28021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БОЛЬШОЙ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857232"/>
            <a:ext cx="35531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настольный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605_0_enl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0D4B1"/>
              </a:clrFrom>
              <a:clrTo>
                <a:srgbClr val="C0D4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071678"/>
            <a:ext cx="4224828" cy="3143272"/>
          </a:xfrm>
          <a:prstGeom prst="rect">
            <a:avLst/>
          </a:prstGeom>
        </p:spPr>
      </p:pic>
      <p:pic>
        <p:nvPicPr>
          <p:cNvPr id="7" name="Рисунок 6" descr="boy-play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14554"/>
            <a:ext cx="3571900" cy="257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1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7211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перепутал  художник?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605_0_enl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0D4B1"/>
              </a:clrFrom>
              <a:clrTo>
                <a:srgbClr val="C0D4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13" y="2357430"/>
            <a:ext cx="4225623" cy="3143863"/>
          </a:xfrm>
          <a:prstGeom prst="rect">
            <a:avLst/>
          </a:prstGeom>
        </p:spPr>
      </p:pic>
      <p:pic>
        <p:nvPicPr>
          <p:cNvPr id="6" name="Picture 2" descr="C:\Users\05119_kuser\AppData\Local\Microsoft\Windows\Temporary Internet Files\Content.IE5\IX4NT23I\MC900434599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34" y="1071546"/>
            <a:ext cx="1785950" cy="24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boy-play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14810" y="2857496"/>
            <a:ext cx="4497197" cy="324415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8311">
            <a:off x="6882976" y="3244702"/>
            <a:ext cx="1128982" cy="108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Super\Desktop\sport046.png"/>
          <p:cNvPicPr>
            <a:picLocks noChangeAspect="1" noChangeArrowheads="1"/>
          </p:cNvPicPr>
          <p:nvPr/>
        </p:nvPicPr>
        <p:blipFill>
          <a:blip r:embed="rId6" cstate="print"/>
          <a:srcRect b="9731"/>
          <a:stretch>
            <a:fillRect/>
          </a:stretch>
        </p:blipFill>
        <p:spPr bwMode="auto">
          <a:xfrm rot="1077289">
            <a:off x="2528252" y="1137328"/>
            <a:ext cx="1643074" cy="1831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94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4F4F4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62</TotalTime>
  <Words>60</Words>
  <Application>Microsoft Office PowerPoint</Application>
  <PresentationFormat>Экран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Покажите волейбол</vt:lpstr>
      <vt:lpstr>Повторяем…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Александровна Шитова</dc:creator>
  <cp:lastModifiedBy>www.PHILka.RU</cp:lastModifiedBy>
  <cp:revision>6</cp:revision>
  <dcterms:created xsi:type="dcterms:W3CDTF">2014-05-23T12:32:28Z</dcterms:created>
  <dcterms:modified xsi:type="dcterms:W3CDTF">2015-09-16T09:58:32Z</dcterms:modified>
</cp:coreProperties>
</file>