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256" r:id="rId2"/>
    <p:sldId id="257" r:id="rId3"/>
    <p:sldId id="261" r:id="rId4"/>
    <p:sldId id="263" r:id="rId5"/>
    <p:sldId id="258" r:id="rId6"/>
    <p:sldId id="260" r:id="rId7"/>
    <p:sldId id="259" r:id="rId8"/>
    <p:sldId id="262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FF4409"/>
    <a:srgbClr val="D4351A"/>
    <a:srgbClr val="FF7C8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444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097160-3410-4B91-9FCF-AC91FE2D602F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B88607-22DA-47B2-8D82-47A828F491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5959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B88607-22DA-47B2-8D82-47A828F491B1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B88607-22DA-47B2-8D82-47A828F491B1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 advClick="0" advTm="15000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5000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5000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med" advClick="0" advTm="15000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Click="0" advTm="15000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med" advClick="0" advTm="15000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med" advClick="0" advTm="15000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med" advClick="0" advTm="15000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5000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 advClick="0" advTm="15000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med" advClick="0" advTm="15000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 advClick="0" advTm="15000">
    <p:zoom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10" Type="http://schemas.openxmlformats.org/officeDocument/2006/relationships/image" Target="../media/image27.pn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11" Type="http://schemas.openxmlformats.org/officeDocument/2006/relationships/image" Target="../media/image36.jpeg"/><Relationship Id="rId5" Type="http://schemas.openxmlformats.org/officeDocument/2006/relationships/image" Target="../media/image31.jpeg"/><Relationship Id="rId10" Type="http://schemas.openxmlformats.org/officeDocument/2006/relationships/image" Target="../media/image2.pn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3" Type="http://schemas.openxmlformats.org/officeDocument/2006/relationships/image" Target="../media/image37.png"/><Relationship Id="rId7" Type="http://schemas.openxmlformats.org/officeDocument/2006/relationships/image" Target="../media/image2.png"/><Relationship Id="rId12" Type="http://schemas.openxmlformats.org/officeDocument/2006/relationships/image" Target="../media/image45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&#1085;&#1080;&#1082;&#1080;&#1090;&#1072;\Music\&#1047;&#1074;&#1091;&#1082;&#1080;%20&#1082;%20&#1089;&#1082;&#1072;&#1079;&#1082;&#1072;&#1084;\&#1052;&#1091;&#1079;&#1099;&#1082;&#1072;%20&#1046;%20&#1080;%20&#1062;\&#1045;.%20&#1055;&#1077;&#1089;&#1085;&#1103;%20&#1087;&#1090;&#1080;&#1095;&#1082;&#1080;.mp3" TargetMode="External"/><Relationship Id="rId6" Type="http://schemas.openxmlformats.org/officeDocument/2006/relationships/image" Target="../media/image40.jpeg"/><Relationship Id="rId11" Type="http://schemas.openxmlformats.org/officeDocument/2006/relationships/image" Target="../media/image44.jpeg"/><Relationship Id="rId5" Type="http://schemas.openxmlformats.org/officeDocument/2006/relationships/image" Target="../media/image39.jpeg"/><Relationship Id="rId10" Type="http://schemas.openxmlformats.org/officeDocument/2006/relationships/image" Target="../media/image43.jpeg"/><Relationship Id="rId4" Type="http://schemas.openxmlformats.org/officeDocument/2006/relationships/image" Target="../media/image38.png"/><Relationship Id="rId9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13" Type="http://schemas.openxmlformats.org/officeDocument/2006/relationships/image" Target="../media/image58.jpeg"/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12" Type="http://schemas.openxmlformats.org/officeDocument/2006/relationships/image" Target="../media/image57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11" Type="http://schemas.openxmlformats.org/officeDocument/2006/relationships/image" Target="../media/image56.jpeg"/><Relationship Id="rId5" Type="http://schemas.openxmlformats.org/officeDocument/2006/relationships/image" Target="../media/image50.jpeg"/><Relationship Id="rId10" Type="http://schemas.openxmlformats.org/officeDocument/2006/relationships/image" Target="../media/image55.jpeg"/><Relationship Id="rId4" Type="http://schemas.openxmlformats.org/officeDocument/2006/relationships/image" Target="../media/image49.jpeg"/><Relationship Id="rId9" Type="http://schemas.openxmlformats.org/officeDocument/2006/relationships/image" Target="../media/image5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7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2632" b="5263"/>
          <a:stretch>
            <a:fillRect/>
          </a:stretch>
        </p:blipFill>
        <p:spPr>
          <a:xfrm>
            <a:off x="6000760" y="0"/>
            <a:ext cx="2714644" cy="250033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35696" y="980728"/>
            <a:ext cx="5665262" cy="2880320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rgbClr val="C00000"/>
                </a:solidFill>
                <a:latin typeface="Constantia" pitchFamily="18" charset="0"/>
              </a:rPr>
              <a:t>Презентация опыта работы</a:t>
            </a:r>
            <a:br>
              <a:rPr lang="ru-RU" sz="4000" dirty="0" smtClean="0">
                <a:solidFill>
                  <a:srgbClr val="C00000"/>
                </a:solidFill>
                <a:latin typeface="Constantia" pitchFamily="18" charset="0"/>
              </a:rPr>
            </a:br>
            <a:r>
              <a:rPr lang="ru-RU" sz="4000" dirty="0" smtClean="0">
                <a:solidFill>
                  <a:srgbClr val="C00000"/>
                </a:solidFill>
                <a:latin typeface="Constantia" pitchFamily="18" charset="0"/>
              </a:rPr>
              <a:t> </a:t>
            </a:r>
            <a:r>
              <a:rPr lang="ru-RU" sz="4800" dirty="0" smtClean="0">
                <a:solidFill>
                  <a:srgbClr val="C00000"/>
                </a:solidFill>
                <a:latin typeface="Constantia" pitchFamily="18" charset="0"/>
              </a:rPr>
              <a:t>2013 -  2014</a:t>
            </a:r>
            <a:r>
              <a:rPr lang="ru-RU" sz="2000" dirty="0" smtClean="0">
                <a:solidFill>
                  <a:srgbClr val="C00000"/>
                </a:solidFill>
                <a:latin typeface="Constantia" pitchFamily="18" charset="0"/>
              </a:rPr>
              <a:t> учебный год</a:t>
            </a:r>
            <a:endParaRPr lang="ru-RU" sz="4800" dirty="0">
              <a:solidFill>
                <a:srgbClr val="C00000"/>
              </a:solidFill>
              <a:latin typeface="Constant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5000636"/>
            <a:ext cx="7598078" cy="1371600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rgbClr val="C00000"/>
                </a:solidFill>
                <a:latin typeface="Constantia" pitchFamily="18" charset="0"/>
              </a:rPr>
              <a:t>Инструктор физической культуры  МАДОУ   № 131</a:t>
            </a:r>
          </a:p>
          <a:p>
            <a:pPr algn="ctr"/>
            <a:r>
              <a:rPr lang="ru-RU" sz="2000" dirty="0" smtClean="0">
                <a:solidFill>
                  <a:srgbClr val="C00000"/>
                </a:solidFill>
                <a:latin typeface="Constantia" pitchFamily="18" charset="0"/>
              </a:rPr>
              <a:t>Кузнецова И.Е.</a:t>
            </a:r>
            <a:endParaRPr lang="ru-RU" sz="2000" dirty="0">
              <a:solidFill>
                <a:srgbClr val="C00000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 spd="med" advClick="0" advTm="15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Umatova_3-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15272" y="214290"/>
            <a:ext cx="1150050" cy="1571636"/>
          </a:xfrm>
          <a:prstGeom prst="rect">
            <a:avLst/>
          </a:prstGeom>
          <a:noFill/>
          <a:ln>
            <a:solidFill>
              <a:srgbClr val="D4351A"/>
            </a:solidFill>
          </a:ln>
        </p:spPr>
      </p:pic>
      <p:pic>
        <p:nvPicPr>
          <p:cNvPr id="9" name="Рисунок 8" descr="P1251410.JPG"/>
          <p:cNvPicPr>
            <a:picLocks noChangeAspect="1"/>
          </p:cNvPicPr>
          <p:nvPr/>
        </p:nvPicPr>
        <p:blipFill>
          <a:blip r:embed="rId3" cstate="email">
            <a:lum bright="3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142201" y="1966309"/>
            <a:ext cx="1071570" cy="1512805"/>
          </a:xfrm>
          <a:prstGeom prst="rect">
            <a:avLst/>
          </a:prstGeom>
          <a:ln w="19050">
            <a:solidFill>
              <a:srgbClr val="D4351A"/>
            </a:solidFill>
          </a:ln>
        </p:spPr>
      </p:pic>
      <p:pic>
        <p:nvPicPr>
          <p:cNvPr id="3" name="Рисунок 2" descr="7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2632" b="5263"/>
          <a:stretch>
            <a:fillRect/>
          </a:stretch>
        </p:blipFill>
        <p:spPr>
          <a:xfrm>
            <a:off x="1187624" y="5169594"/>
            <a:ext cx="1098360" cy="1011647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167469"/>
            <a:ext cx="8462744" cy="86834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Constantia" pitchFamily="18" charset="0"/>
              </a:rPr>
              <a:t>        Сведения  о профессиональном </a:t>
            </a:r>
            <a:br>
              <a:rPr lang="ru-RU" sz="3200" b="1" dirty="0" smtClean="0">
                <a:solidFill>
                  <a:srgbClr val="C00000"/>
                </a:solidFill>
                <a:latin typeface="Constantia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Constantia" pitchFamily="18" charset="0"/>
              </a:rPr>
              <a:t>                 рейтинге  и достижениях </a:t>
            </a:r>
            <a:endParaRPr lang="ru-RU" sz="3200" dirty="0">
              <a:solidFill>
                <a:srgbClr val="C00000"/>
              </a:solidFill>
              <a:latin typeface="Constantia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571472" y="1571612"/>
            <a:ext cx="6786610" cy="4357718"/>
          </a:xfrm>
        </p:spPr>
        <p:txBody>
          <a:bodyPr>
            <a:normAutofit/>
          </a:bodyPr>
          <a:lstStyle/>
          <a:p>
            <a:pPr marL="457200" indent="-457200">
              <a:buNone/>
            </a:pPr>
            <a:r>
              <a:rPr lang="ru-RU" sz="1800" dirty="0" smtClean="0">
                <a:solidFill>
                  <a:srgbClr val="D4351A"/>
                </a:solidFill>
                <a:latin typeface="Constantia" pitchFamily="18" charset="0"/>
              </a:rPr>
              <a:t>1</a:t>
            </a:r>
            <a:r>
              <a:rPr lang="ru-RU" sz="1800" dirty="0" smtClean="0">
                <a:solidFill>
                  <a:srgbClr val="C00000"/>
                </a:solidFill>
                <a:latin typeface="Constantia" pitchFamily="18" charset="0"/>
              </a:rPr>
              <a:t>. Распространение педагогического опыта </a:t>
            </a:r>
          </a:p>
          <a:p>
            <a:pPr marL="457200" indent="-457200">
              <a:buFont typeface="+mj-lt"/>
              <a:buAutoNum type="alphaLcParenR"/>
            </a:pPr>
            <a:r>
              <a:rPr lang="ru-RU" sz="1800" dirty="0" smtClean="0">
                <a:solidFill>
                  <a:srgbClr val="C00000"/>
                </a:solidFill>
                <a:latin typeface="Constantia" pitchFamily="18" charset="0"/>
              </a:rPr>
              <a:t>Семинары Республиканские, городские и районные.</a:t>
            </a:r>
          </a:p>
          <a:p>
            <a:pPr marL="457200" indent="-457200">
              <a:buFont typeface="+mj-lt"/>
              <a:buAutoNum type="alphaLcParenR"/>
            </a:pPr>
            <a:r>
              <a:rPr lang="ru-RU" sz="1800" dirty="0" smtClean="0">
                <a:solidFill>
                  <a:srgbClr val="C00000"/>
                </a:solidFill>
                <a:latin typeface="Constantia" pitchFamily="18" charset="0"/>
              </a:rPr>
              <a:t>Семинар – практикумы, показ занятий</a:t>
            </a:r>
          </a:p>
          <a:p>
            <a:pPr marL="457200" indent="-457200">
              <a:buFont typeface="+mj-lt"/>
              <a:buAutoNum type="alphaLcParenR"/>
            </a:pPr>
            <a:r>
              <a:rPr lang="ru-RU" sz="1800" dirty="0" smtClean="0">
                <a:solidFill>
                  <a:srgbClr val="C00000"/>
                </a:solidFill>
                <a:latin typeface="Constantia" pitchFamily="18" charset="0"/>
              </a:rPr>
              <a:t>Посещение и  выступления на МО </a:t>
            </a:r>
          </a:p>
          <a:p>
            <a:pPr marL="457200" indent="-457200">
              <a:buNone/>
            </a:pPr>
            <a:r>
              <a:rPr lang="ru-RU" sz="1800" dirty="0" smtClean="0">
                <a:solidFill>
                  <a:srgbClr val="C00000"/>
                </a:solidFill>
                <a:latin typeface="Constantia" pitchFamily="18" charset="0"/>
              </a:rPr>
              <a:t>2. Проведенные открытые  занятия, мероприятия.</a:t>
            </a:r>
          </a:p>
          <a:p>
            <a:pPr marL="457200" indent="-457200">
              <a:buFont typeface="+mj-lt"/>
              <a:buAutoNum type="alphaLcParenR"/>
            </a:pPr>
            <a:r>
              <a:rPr lang="ru-RU" sz="1800" dirty="0" smtClean="0">
                <a:solidFill>
                  <a:srgbClr val="C00000"/>
                </a:solidFill>
                <a:latin typeface="Constantia" pitchFamily="18" charset="0"/>
              </a:rPr>
              <a:t>По программе «Разноцветная Планета»</a:t>
            </a:r>
          </a:p>
          <a:p>
            <a:pPr marL="457200" indent="-457200">
              <a:buFont typeface="+mj-lt"/>
              <a:buAutoNum type="alphaLcParenR"/>
            </a:pPr>
            <a:r>
              <a:rPr lang="ru-RU" sz="1800" dirty="0" smtClean="0">
                <a:solidFill>
                  <a:srgbClr val="C00000"/>
                </a:solidFill>
                <a:latin typeface="Constantia" pitchFamily="18" charset="0"/>
              </a:rPr>
              <a:t>По программе ДОУ</a:t>
            </a:r>
          </a:p>
          <a:p>
            <a:pPr marL="457200" indent="-457200">
              <a:buFont typeface="+mj-lt"/>
              <a:buAutoNum type="alphaLcParenR"/>
            </a:pPr>
            <a:r>
              <a:rPr lang="ru-RU" sz="1800" dirty="0" smtClean="0">
                <a:solidFill>
                  <a:srgbClr val="C00000"/>
                </a:solidFill>
                <a:latin typeface="Constantia" pitchFamily="18" charset="0"/>
              </a:rPr>
              <a:t>По программе  </a:t>
            </a:r>
            <a:r>
              <a:rPr lang="ru-RU" sz="1800" dirty="0" err="1" smtClean="0">
                <a:solidFill>
                  <a:srgbClr val="C00000"/>
                </a:solidFill>
                <a:latin typeface="Constantia" pitchFamily="18" charset="0"/>
              </a:rPr>
              <a:t>Фитбол</a:t>
            </a:r>
            <a:r>
              <a:rPr lang="ru-RU" sz="1800" dirty="0" smtClean="0">
                <a:solidFill>
                  <a:srgbClr val="C00000"/>
                </a:solidFill>
                <a:latin typeface="Constantia" pitchFamily="18" charset="0"/>
              </a:rPr>
              <a:t> – гимнастика «Прыг – Скок»</a:t>
            </a:r>
          </a:p>
          <a:p>
            <a:pPr marL="457200" indent="-457200">
              <a:buFont typeface="+mj-lt"/>
              <a:buAutoNum type="alphaLcParenR"/>
            </a:pPr>
            <a:r>
              <a:rPr lang="ru-RU" sz="1800" dirty="0" smtClean="0">
                <a:solidFill>
                  <a:srgbClr val="C00000"/>
                </a:solidFill>
                <a:latin typeface="Constantia" pitchFamily="18" charset="0"/>
              </a:rPr>
              <a:t>Работа с детьми, воспитателями и родителями</a:t>
            </a:r>
          </a:p>
          <a:p>
            <a:pPr marL="457200" indent="-457200">
              <a:buFont typeface="+mj-lt"/>
              <a:buAutoNum type="alphaLcParenR"/>
            </a:pPr>
            <a:r>
              <a:rPr lang="ru-RU" sz="1800" dirty="0" smtClean="0">
                <a:solidFill>
                  <a:srgbClr val="C00000"/>
                </a:solidFill>
                <a:latin typeface="Constantia" pitchFamily="18" charset="0"/>
              </a:rPr>
              <a:t>Проведение и участие в мероприятиях, утренниках, и т. д</a:t>
            </a:r>
          </a:p>
          <a:p>
            <a:pPr marL="457200" indent="-457200">
              <a:buNone/>
            </a:pPr>
            <a:endParaRPr lang="ru-RU" sz="1800" dirty="0" smtClean="0">
              <a:solidFill>
                <a:srgbClr val="C00000"/>
              </a:solidFill>
              <a:latin typeface="Constantia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ru-RU" sz="1800" dirty="0">
              <a:solidFill>
                <a:srgbClr val="C00000"/>
              </a:solidFill>
              <a:latin typeface="Constantia" pitchFamily="18" charset="0"/>
            </a:endParaRPr>
          </a:p>
        </p:txBody>
      </p:sp>
      <p:pic>
        <p:nvPicPr>
          <p:cNvPr id="12" name="Рисунок 11" descr="Фото0303.jpg"/>
          <p:cNvPicPr>
            <a:picLocks noChangeAspect="1"/>
          </p:cNvPicPr>
          <p:nvPr/>
        </p:nvPicPr>
        <p:blipFill>
          <a:blip r:embed="rId6" cstate="email">
            <a:lum bright="10000" contras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4415" y="3717032"/>
            <a:ext cx="1089422" cy="1452562"/>
          </a:xfrm>
          <a:prstGeom prst="rect">
            <a:avLst/>
          </a:prstGeom>
          <a:ln>
            <a:solidFill>
              <a:srgbClr val="CC0000"/>
            </a:solidFill>
          </a:ln>
        </p:spPr>
      </p:pic>
      <p:pic>
        <p:nvPicPr>
          <p:cNvPr id="13" name="Рисунок 12" descr="Фото0305.jpg"/>
          <p:cNvPicPr>
            <a:picLocks noChangeAspect="1"/>
          </p:cNvPicPr>
          <p:nvPr/>
        </p:nvPicPr>
        <p:blipFill>
          <a:blip r:embed="rId7" cstate="email">
            <a:lum bright="30000" contras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020272" y="5363962"/>
            <a:ext cx="1000132" cy="1376521"/>
          </a:xfrm>
          <a:prstGeom prst="rect">
            <a:avLst/>
          </a:prstGeom>
        </p:spPr>
      </p:pic>
    </p:spTree>
  </p:cSld>
  <p:clrMapOvr>
    <a:masterClrMapping/>
  </p:clrMapOvr>
  <p:transition spd="med" advClick="0" advTm="15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Фото 1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8104" y="142852"/>
            <a:ext cx="2592193" cy="1943537"/>
          </a:xfrm>
          <a:prstGeom prst="rect">
            <a:avLst/>
          </a:prstGeom>
        </p:spPr>
      </p:pic>
      <p:pic>
        <p:nvPicPr>
          <p:cNvPr id="8" name="Рисунок 7" descr="P9052660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0648" y="2042741"/>
            <a:ext cx="2945252" cy="2393017"/>
          </a:xfrm>
          <a:prstGeom prst="rect">
            <a:avLst/>
          </a:prstGeom>
        </p:spPr>
      </p:pic>
      <p:pic>
        <p:nvPicPr>
          <p:cNvPr id="2" name="Рисунок 1" descr="P2200377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59" y="332656"/>
            <a:ext cx="2710275" cy="1933550"/>
          </a:xfrm>
          <a:prstGeom prst="rect">
            <a:avLst/>
          </a:prstGeom>
        </p:spPr>
      </p:pic>
      <p:pic>
        <p:nvPicPr>
          <p:cNvPr id="5" name="Рисунок 4" descr="Фото 17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040" y="4508632"/>
            <a:ext cx="3111342" cy="1990079"/>
          </a:xfrm>
          <a:prstGeom prst="rect">
            <a:avLst/>
          </a:prstGeom>
        </p:spPr>
      </p:pic>
      <p:pic>
        <p:nvPicPr>
          <p:cNvPr id="9" name="Рисунок 8" descr="P2201352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9552" y="4572008"/>
            <a:ext cx="2960878" cy="1866640"/>
          </a:xfrm>
          <a:prstGeom prst="rect">
            <a:avLst/>
          </a:prstGeom>
        </p:spPr>
      </p:pic>
    </p:spTree>
  </p:cSld>
  <p:clrMapOvr>
    <a:masterClrMapping/>
  </p:clrMapOvr>
  <p:transition spd="med" advClick="0" advTm="15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P220137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014" y="303611"/>
            <a:ext cx="2857488" cy="1982381"/>
          </a:xfrm>
          <a:prstGeom prst="rect">
            <a:avLst/>
          </a:prstGeom>
        </p:spPr>
      </p:pic>
      <p:pic>
        <p:nvPicPr>
          <p:cNvPr id="4" name="Рисунок 3" descr="P1011209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4555" y="3774295"/>
            <a:ext cx="2053825" cy="2738433"/>
          </a:xfrm>
          <a:prstGeom prst="rect">
            <a:avLst/>
          </a:prstGeom>
        </p:spPr>
      </p:pic>
      <p:pic>
        <p:nvPicPr>
          <p:cNvPr id="2" name="Рисунок 1" descr="P1011218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6578" y="214290"/>
            <a:ext cx="1714494" cy="2285992"/>
          </a:xfrm>
          <a:prstGeom prst="rect">
            <a:avLst/>
          </a:prstGeom>
        </p:spPr>
      </p:pic>
      <p:pic>
        <p:nvPicPr>
          <p:cNvPr id="3" name="Рисунок 2" descr="P1011205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0152" y="3151392"/>
            <a:ext cx="2656158" cy="1992119"/>
          </a:xfrm>
          <a:prstGeom prst="rect">
            <a:avLst/>
          </a:prstGeom>
        </p:spPr>
      </p:pic>
      <p:pic>
        <p:nvPicPr>
          <p:cNvPr id="5" name="Рисунок 4" descr="P1011210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636" y="5500702"/>
            <a:ext cx="1428728" cy="1071546"/>
          </a:xfrm>
          <a:prstGeom prst="rect">
            <a:avLst/>
          </a:prstGeom>
        </p:spPr>
      </p:pic>
      <p:pic>
        <p:nvPicPr>
          <p:cNvPr id="6" name="Рисунок 5" descr="P1011240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6070" y="3068960"/>
            <a:ext cx="2924341" cy="2214578"/>
          </a:xfrm>
          <a:prstGeom prst="rect">
            <a:avLst/>
          </a:prstGeom>
        </p:spPr>
      </p:pic>
      <p:pic>
        <p:nvPicPr>
          <p:cNvPr id="7" name="Рисунок 6" descr="P1011273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5896" y="214290"/>
            <a:ext cx="2650584" cy="1987938"/>
          </a:xfrm>
          <a:prstGeom prst="rect">
            <a:avLst/>
          </a:prstGeom>
        </p:spPr>
      </p:pic>
    </p:spTree>
  </p:cSld>
  <p:clrMapOvr>
    <a:masterClrMapping/>
  </p:clrMapOvr>
  <p:transition spd="med" advClick="0" advTm="15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PC17065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57818" y="2571744"/>
            <a:ext cx="3221598" cy="2155605"/>
          </a:xfrm>
          <a:prstGeom prst="rect">
            <a:avLst/>
          </a:prstGeom>
        </p:spPr>
      </p:pic>
      <p:pic>
        <p:nvPicPr>
          <p:cNvPr id="6" name="Рисунок 5" descr="P220137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2428868"/>
            <a:ext cx="2643174" cy="1982381"/>
          </a:xfrm>
          <a:prstGeom prst="rect">
            <a:avLst/>
          </a:prstGeom>
        </p:spPr>
      </p:pic>
      <p:pic>
        <p:nvPicPr>
          <p:cNvPr id="7" name="Рисунок 6" descr="P1011198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8144" y="142852"/>
            <a:ext cx="2775822" cy="2081867"/>
          </a:xfrm>
          <a:prstGeom prst="rect">
            <a:avLst/>
          </a:prstGeom>
        </p:spPr>
      </p:pic>
      <p:pic>
        <p:nvPicPr>
          <p:cNvPr id="8" name="Рисунок 7" descr="P2201362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8496" y="4721007"/>
            <a:ext cx="2643174" cy="1982381"/>
          </a:xfrm>
          <a:prstGeom prst="rect">
            <a:avLst/>
          </a:prstGeom>
        </p:spPr>
      </p:pic>
      <p:pic>
        <p:nvPicPr>
          <p:cNvPr id="9" name="Рисунок 8" descr="P1011208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7554" y="1881177"/>
            <a:ext cx="1714512" cy="2286015"/>
          </a:xfrm>
          <a:prstGeom prst="rect">
            <a:avLst/>
          </a:prstGeom>
        </p:spPr>
      </p:pic>
      <p:pic>
        <p:nvPicPr>
          <p:cNvPr id="4" name="Рисунок 3" descr="Олипийские кольца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6116" y="142852"/>
            <a:ext cx="2143140" cy="1571636"/>
          </a:xfrm>
          <a:prstGeom prst="rect">
            <a:avLst/>
          </a:prstGeom>
        </p:spPr>
      </p:pic>
      <p:pic>
        <p:nvPicPr>
          <p:cNvPr id="5" name="Рисунок 4" descr="PB260149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1560" y="357166"/>
            <a:ext cx="2388804" cy="1708659"/>
          </a:xfrm>
          <a:prstGeom prst="rect">
            <a:avLst/>
          </a:prstGeom>
        </p:spPr>
      </p:pic>
      <p:pic>
        <p:nvPicPr>
          <p:cNvPr id="11" name="Рисунок 10" descr="Эстафета огня.jp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282" y="5286388"/>
            <a:ext cx="1857346" cy="1285884"/>
          </a:xfrm>
          <a:prstGeom prst="rect">
            <a:avLst/>
          </a:prstGeom>
        </p:spPr>
      </p:pic>
      <p:pic>
        <p:nvPicPr>
          <p:cNvPr id="2050" name="Picture 2" descr="C:\Users\никита\Documents\Эмблемы\-Сочи-2014-с-талисманами 1.pn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34053" y="4616978"/>
            <a:ext cx="1669127" cy="208641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5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Фото 17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86116" y="2500306"/>
            <a:ext cx="2500330" cy="1842348"/>
          </a:xfrm>
          <a:prstGeom prst="rect">
            <a:avLst/>
          </a:prstGeom>
        </p:spPr>
      </p:pic>
      <p:pic>
        <p:nvPicPr>
          <p:cNvPr id="9" name="Рисунок 8" descr="P1011275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86512" y="2643182"/>
            <a:ext cx="2000264" cy="1780447"/>
          </a:xfrm>
          <a:prstGeom prst="rect">
            <a:avLst/>
          </a:prstGeom>
        </p:spPr>
      </p:pic>
      <p:pic>
        <p:nvPicPr>
          <p:cNvPr id="7" name="Рисунок 6" descr="P1011278.JPG"/>
          <p:cNvPicPr>
            <a:picLocks noChangeAspect="1"/>
          </p:cNvPicPr>
          <p:nvPr/>
        </p:nvPicPr>
        <p:blipFill>
          <a:blip r:embed="rId4" cstate="print"/>
          <a:srcRect l="5468" t="7291" r="3906" b="20833"/>
          <a:stretch>
            <a:fillRect/>
          </a:stretch>
        </p:blipFill>
        <p:spPr>
          <a:xfrm>
            <a:off x="285720" y="2571744"/>
            <a:ext cx="2818366" cy="1941143"/>
          </a:xfrm>
          <a:prstGeom prst="rect">
            <a:avLst/>
          </a:prstGeom>
        </p:spPr>
      </p:pic>
      <p:pic>
        <p:nvPicPr>
          <p:cNvPr id="3" name="Рисунок 2" descr="P2200358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9322" y="285728"/>
            <a:ext cx="2714612" cy="2035959"/>
          </a:xfrm>
          <a:prstGeom prst="rect">
            <a:avLst/>
          </a:prstGeom>
        </p:spPr>
      </p:pic>
      <p:pic>
        <p:nvPicPr>
          <p:cNvPr id="4" name="Рисунок 3" descr="PB260151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071802" y="357166"/>
            <a:ext cx="2571768" cy="1714512"/>
          </a:xfrm>
          <a:prstGeom prst="rect">
            <a:avLst/>
          </a:prstGeom>
        </p:spPr>
      </p:pic>
      <p:pic>
        <p:nvPicPr>
          <p:cNvPr id="5" name="Рисунок 4" descr="Фото 16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0694" y="4786322"/>
            <a:ext cx="2500330" cy="1875248"/>
          </a:xfrm>
          <a:prstGeom prst="rect">
            <a:avLst/>
          </a:prstGeom>
        </p:spPr>
      </p:pic>
      <p:pic>
        <p:nvPicPr>
          <p:cNvPr id="6" name="Рисунок 5" descr="Фото 6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4282" y="4857760"/>
            <a:ext cx="2673813" cy="1754637"/>
          </a:xfrm>
          <a:prstGeom prst="rect">
            <a:avLst/>
          </a:prstGeom>
        </p:spPr>
      </p:pic>
      <p:pic>
        <p:nvPicPr>
          <p:cNvPr id="8" name="Рисунок 7" descr="P1011247.JP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5720" y="214290"/>
            <a:ext cx="2339000" cy="2071678"/>
          </a:xfrm>
          <a:prstGeom prst="rect">
            <a:avLst/>
          </a:prstGeom>
        </p:spPr>
      </p:pic>
      <p:pic>
        <p:nvPicPr>
          <p:cNvPr id="2" name="Рисунок 1" descr="7.pn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00" t="2632" b="5263"/>
          <a:stretch>
            <a:fillRect/>
          </a:stretch>
        </p:blipFill>
        <p:spPr>
          <a:xfrm>
            <a:off x="7215206" y="4071942"/>
            <a:ext cx="1714512" cy="1579156"/>
          </a:xfrm>
          <a:prstGeom prst="rect">
            <a:avLst/>
          </a:prstGeom>
        </p:spPr>
      </p:pic>
      <p:pic>
        <p:nvPicPr>
          <p:cNvPr id="11" name="Рисунок 10" descr="7.p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2632" b="5263"/>
          <a:stretch>
            <a:fillRect/>
          </a:stretch>
        </p:blipFill>
        <p:spPr>
          <a:xfrm>
            <a:off x="2071670" y="1643050"/>
            <a:ext cx="1714512" cy="1579156"/>
          </a:xfrm>
          <a:prstGeom prst="rect">
            <a:avLst/>
          </a:prstGeom>
        </p:spPr>
      </p:pic>
      <p:pic>
        <p:nvPicPr>
          <p:cNvPr id="12" name="Рисунок 11" descr="Фото 13.jpg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00430" y="4857760"/>
            <a:ext cx="1870995" cy="1571636"/>
          </a:xfrm>
          <a:prstGeom prst="rect">
            <a:avLst/>
          </a:prstGeom>
        </p:spPr>
      </p:pic>
    </p:spTree>
  </p:cSld>
  <p:clrMapOvr>
    <a:masterClrMapping/>
  </p:clrMapOvr>
  <p:transition spd="med" advClick="0" advTm="15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9c21-nsportal-sotsialnaya-set-rabotnikov-obrazovaniya.png"/>
          <p:cNvPicPr>
            <a:picLocks noChangeAspect="1"/>
          </p:cNvPicPr>
          <p:nvPr/>
        </p:nvPicPr>
        <p:blipFill>
          <a:blip r:embed="rId3" cstate="print">
            <a:lum bright="-20000" contrast="30000"/>
          </a:blip>
          <a:stretch>
            <a:fillRect/>
          </a:stretch>
        </p:blipFill>
        <p:spPr>
          <a:xfrm>
            <a:off x="5715008" y="1285860"/>
            <a:ext cx="1905000" cy="1000132"/>
          </a:xfrm>
          <a:prstGeom prst="rect">
            <a:avLst/>
          </a:prstGeom>
        </p:spPr>
      </p:pic>
      <p:pic>
        <p:nvPicPr>
          <p:cNvPr id="15" name="Рисунок 14" descr="Свидетельство НУС ПОРТАЛ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00826" y="2428868"/>
            <a:ext cx="2357454" cy="3332851"/>
          </a:xfrm>
          <a:prstGeom prst="rect">
            <a:avLst/>
          </a:prstGeom>
        </p:spPr>
      </p:pic>
      <p:pic>
        <p:nvPicPr>
          <p:cNvPr id="14" name="Рисунок 13" descr="Сертификат 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29124" y="3357562"/>
            <a:ext cx="2357454" cy="3334669"/>
          </a:xfrm>
          <a:prstGeom prst="rect">
            <a:avLst/>
          </a:prstGeom>
        </p:spPr>
      </p:pic>
      <p:pic>
        <p:nvPicPr>
          <p:cNvPr id="9" name="Рисунок 8" descr="9cb6a11191e53e87dbd3010fb822e70e.jpg"/>
          <p:cNvPicPr>
            <a:picLocks noChangeAspect="1"/>
          </p:cNvPicPr>
          <p:nvPr/>
        </p:nvPicPr>
        <p:blipFill>
          <a:blip r:embed="rId6" cstate="print">
            <a:lum bright="10000" contrast="10000"/>
          </a:blip>
          <a:srcRect b="14286"/>
          <a:stretch>
            <a:fillRect/>
          </a:stretch>
        </p:blipFill>
        <p:spPr>
          <a:xfrm>
            <a:off x="214282" y="1285860"/>
            <a:ext cx="2038354" cy="1071570"/>
          </a:xfrm>
          <a:prstGeom prst="rect">
            <a:avLst/>
          </a:prstGeom>
        </p:spPr>
      </p:pic>
      <p:pic>
        <p:nvPicPr>
          <p:cNvPr id="3" name="Рисунок 2" descr="7.png"/>
          <p:cNvPicPr>
            <a:picLocks noChangeAspect="1"/>
          </p:cNvPicPr>
          <p:nvPr/>
        </p:nvPicPr>
        <p:blipFill>
          <a:blip r:embed="rId7" cstate="print"/>
          <a:srcRect l="5000" t="2632" b="5263"/>
          <a:stretch>
            <a:fillRect/>
          </a:stretch>
        </p:blipFill>
        <p:spPr>
          <a:xfrm>
            <a:off x="6698811" y="357166"/>
            <a:ext cx="2016593" cy="1857388"/>
          </a:xfrm>
          <a:prstGeom prst="rect">
            <a:avLst/>
          </a:prstGeom>
        </p:spPr>
      </p:pic>
      <p:pic>
        <p:nvPicPr>
          <p:cNvPr id="4" name="Рисунок 3" descr="logo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42910" y="428604"/>
            <a:ext cx="2271729" cy="857256"/>
          </a:xfrm>
          <a:prstGeom prst="rect">
            <a:avLst/>
          </a:prstGeom>
        </p:spPr>
      </p:pic>
      <p:pic>
        <p:nvPicPr>
          <p:cNvPr id="5" name="Рисунок 4" descr="Учебно метод центр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428992" y="642918"/>
            <a:ext cx="2571767" cy="673553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928662" y="214290"/>
            <a:ext cx="5929354" cy="500066"/>
          </a:xfrm>
        </p:spPr>
        <p:txBody>
          <a:bodyPr>
            <a:noAutofit/>
          </a:bodyPr>
          <a:lstStyle/>
          <a:p>
            <a:pPr algn="r"/>
            <a:r>
              <a:rPr lang="ru-RU" sz="4000" b="1" dirty="0" smtClean="0">
                <a:solidFill>
                  <a:srgbClr val="C00000"/>
                </a:solidFill>
                <a:latin typeface="Constantia" pitchFamily="18" charset="0"/>
              </a:rPr>
              <a:t>Интернет</a:t>
            </a:r>
            <a:r>
              <a:rPr lang="ru-RU" sz="4000" b="1" dirty="0" smtClean="0">
                <a:solidFill>
                  <a:srgbClr val="C00000"/>
                </a:solidFill>
                <a:latin typeface="Century" pitchFamily="18" charset="0"/>
              </a:rPr>
              <a:t> ресурсы</a:t>
            </a:r>
            <a:endParaRPr lang="ru-RU" sz="4000" b="1" dirty="0">
              <a:solidFill>
                <a:srgbClr val="C00000"/>
              </a:solidFill>
              <a:latin typeface="Century" pitchFamily="18" charset="0"/>
            </a:endParaRPr>
          </a:p>
        </p:txBody>
      </p:sp>
      <p:pic>
        <p:nvPicPr>
          <p:cNvPr id="8" name="Рисунок 7" descr="Сертификат 2014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14282" y="3000372"/>
            <a:ext cx="2424159" cy="3429024"/>
          </a:xfrm>
          <a:prstGeom prst="rect">
            <a:avLst/>
          </a:prstGeom>
        </p:spPr>
      </p:pic>
      <p:pic>
        <p:nvPicPr>
          <p:cNvPr id="10" name="Рисунок 9" descr="143634-015-016-sert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428860" y="2643182"/>
            <a:ext cx="2336816" cy="3286148"/>
          </a:xfrm>
          <a:prstGeom prst="rect">
            <a:avLst/>
          </a:prstGeom>
        </p:spPr>
      </p:pic>
      <p:pic>
        <p:nvPicPr>
          <p:cNvPr id="17" name="Рисунок 16" descr="default 2.jpe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643174" y="1357298"/>
            <a:ext cx="2214546" cy="1039756"/>
          </a:xfrm>
          <a:prstGeom prst="rect">
            <a:avLst/>
          </a:prstGeom>
        </p:spPr>
      </p:pic>
      <p:pic>
        <p:nvPicPr>
          <p:cNvPr id="13" name="Е. Песня птичк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3" cstate="print"/>
          <a:stretch>
            <a:fillRect/>
          </a:stretch>
        </p:blipFill>
        <p:spPr>
          <a:xfrm>
            <a:off x="8286776" y="592933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Click="0" advTm="15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6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то0297.jpg"/>
          <p:cNvPicPr>
            <a:picLocks noChangeAspect="1"/>
          </p:cNvPicPr>
          <p:nvPr/>
        </p:nvPicPr>
        <p:blipFill>
          <a:blip r:embed="rId2" cstate="print"/>
          <a:srcRect l="10227" t="22727" r="16477"/>
          <a:stretch>
            <a:fillRect/>
          </a:stretch>
        </p:blipFill>
        <p:spPr>
          <a:xfrm>
            <a:off x="214282" y="214291"/>
            <a:ext cx="2428892" cy="1920520"/>
          </a:xfrm>
          <a:prstGeom prst="rect">
            <a:avLst/>
          </a:prstGeom>
        </p:spPr>
      </p:pic>
      <p:pic>
        <p:nvPicPr>
          <p:cNvPr id="3" name="Рисунок 2" descr="Фото03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72314" y="214291"/>
            <a:ext cx="1500198" cy="2000264"/>
          </a:xfrm>
          <a:prstGeom prst="rect">
            <a:avLst/>
          </a:prstGeom>
        </p:spPr>
      </p:pic>
      <p:pic>
        <p:nvPicPr>
          <p:cNvPr id="4" name="Рисунок 3" descr="Утренник ад.гр - копия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57554" y="214290"/>
            <a:ext cx="1643074" cy="2340066"/>
          </a:xfrm>
          <a:prstGeom prst="rect">
            <a:avLst/>
          </a:prstGeom>
        </p:spPr>
      </p:pic>
      <p:pic>
        <p:nvPicPr>
          <p:cNvPr id="5" name="Рисунок 4" descr="23 ФЕВРАЛЯ.JPG"/>
          <p:cNvPicPr>
            <a:picLocks noChangeAspect="1"/>
          </p:cNvPicPr>
          <p:nvPr/>
        </p:nvPicPr>
        <p:blipFill>
          <a:blip r:embed="rId5" cstate="print"/>
          <a:srcRect l="40132" b="26316"/>
          <a:stretch>
            <a:fillRect/>
          </a:stretch>
        </p:blipFill>
        <p:spPr>
          <a:xfrm>
            <a:off x="3929058" y="2786058"/>
            <a:ext cx="2440790" cy="2253043"/>
          </a:xfrm>
          <a:prstGeom prst="rect">
            <a:avLst/>
          </a:prstGeom>
        </p:spPr>
      </p:pic>
      <p:pic>
        <p:nvPicPr>
          <p:cNvPr id="6" name="Рисунок 5" descr="Осенний бал эстафета.JPG"/>
          <p:cNvPicPr>
            <a:picLocks noChangeAspect="1"/>
          </p:cNvPicPr>
          <p:nvPr/>
        </p:nvPicPr>
        <p:blipFill>
          <a:blip r:embed="rId6" cstate="print"/>
          <a:srcRect r="42434" b="31250"/>
          <a:stretch>
            <a:fillRect/>
          </a:stretch>
        </p:blipFill>
        <p:spPr>
          <a:xfrm>
            <a:off x="357158" y="4786322"/>
            <a:ext cx="2286016" cy="1857388"/>
          </a:xfrm>
          <a:prstGeom prst="rect">
            <a:avLst/>
          </a:prstGeom>
        </p:spPr>
      </p:pic>
      <p:pic>
        <p:nvPicPr>
          <p:cNvPr id="7" name="Рисунок 6" descr="Новый 2012 год снегурка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72198" y="4929198"/>
            <a:ext cx="2285984" cy="1714488"/>
          </a:xfrm>
          <a:prstGeom prst="rect">
            <a:avLst/>
          </a:prstGeom>
        </p:spPr>
      </p:pic>
      <p:pic>
        <p:nvPicPr>
          <p:cNvPr id="8" name="Рисунок 7" descr="IMG_097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000232" y="1714488"/>
            <a:ext cx="1619245" cy="2428868"/>
          </a:xfrm>
          <a:prstGeom prst="rect">
            <a:avLst/>
          </a:prstGeom>
        </p:spPr>
      </p:pic>
      <p:pic>
        <p:nvPicPr>
          <p:cNvPr id="9" name="Рисунок 8" descr="2012-04-10_09-28-52_HDR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071802" y="4714884"/>
            <a:ext cx="1343016" cy="1785926"/>
          </a:xfrm>
          <a:prstGeom prst="rect">
            <a:avLst/>
          </a:prstGeom>
        </p:spPr>
      </p:pic>
      <p:pic>
        <p:nvPicPr>
          <p:cNvPr id="10" name="Рисунок 9" descr="масленица.JPG"/>
          <p:cNvPicPr>
            <a:picLocks noChangeAspect="1"/>
          </p:cNvPicPr>
          <p:nvPr/>
        </p:nvPicPr>
        <p:blipFill>
          <a:blip r:embed="rId10" cstate="print"/>
          <a:srcRect l="2883" r="19286"/>
          <a:stretch>
            <a:fillRect/>
          </a:stretch>
        </p:blipFill>
        <p:spPr>
          <a:xfrm>
            <a:off x="6715140" y="2857496"/>
            <a:ext cx="1928826" cy="1858658"/>
          </a:xfrm>
          <a:prstGeom prst="rect">
            <a:avLst/>
          </a:prstGeom>
        </p:spPr>
      </p:pic>
      <p:pic>
        <p:nvPicPr>
          <p:cNvPr id="11" name="Рисунок 10" descr="Фото0263_001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714876" y="4786322"/>
            <a:ext cx="1133856" cy="1670304"/>
          </a:xfrm>
          <a:prstGeom prst="rect">
            <a:avLst/>
          </a:prstGeom>
        </p:spPr>
      </p:pic>
      <p:pic>
        <p:nvPicPr>
          <p:cNvPr id="12" name="Рисунок 11" descr="Фото0375_001_001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57158" y="2643182"/>
            <a:ext cx="1463040" cy="1950720"/>
          </a:xfrm>
          <a:prstGeom prst="rect">
            <a:avLst/>
          </a:prstGeom>
        </p:spPr>
      </p:pic>
      <p:pic>
        <p:nvPicPr>
          <p:cNvPr id="13" name="Рисунок 12" descr="IMG_0726 (2).JPG"/>
          <p:cNvPicPr>
            <a:picLocks noChangeAspect="1"/>
          </p:cNvPicPr>
          <p:nvPr/>
        </p:nvPicPr>
        <p:blipFill>
          <a:blip r:embed="rId13" cstate="print"/>
          <a:srcRect l="9463" r="50000" b="6670"/>
          <a:stretch>
            <a:fillRect/>
          </a:stretch>
        </p:blipFill>
        <p:spPr>
          <a:xfrm>
            <a:off x="5429256" y="214290"/>
            <a:ext cx="1266365" cy="2143164"/>
          </a:xfrm>
          <a:prstGeom prst="rect">
            <a:avLst/>
          </a:prstGeom>
        </p:spPr>
      </p:pic>
    </p:spTree>
  </p:cSld>
  <p:clrMapOvr>
    <a:masterClrMapping/>
  </p:clrMapOvr>
  <p:transition spd="med" advClick="0" advTm="15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00174"/>
            <a:ext cx="7467600" cy="2214578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       </a:t>
            </a:r>
            <a:r>
              <a:rPr lang="ru-RU" sz="3200" b="1" dirty="0" smtClean="0">
                <a:solidFill>
                  <a:srgbClr val="C00000"/>
                </a:solidFill>
              </a:rPr>
              <a:t>ПРОДОЛЖЕНИЕ СЛЕДУЕТ!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/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>                   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> ВСЕМ   УСПЕХОВ  В   РАБОТЕ!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 advClick="0" advTm="15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333</TotalTime>
  <Words>93</Words>
  <Application>Microsoft Office PowerPoint</Application>
  <PresentationFormat>Экран (4:3)</PresentationFormat>
  <Paragraphs>18</Paragraphs>
  <Slides>9</Slides>
  <Notes>2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Эркер</vt:lpstr>
      <vt:lpstr>Презентация опыта работы  2013 -  2014 учебный год</vt:lpstr>
      <vt:lpstr>        Сведения  о профессиональном                   рейтинге  и достижениях </vt:lpstr>
      <vt:lpstr>Презентация PowerPoint</vt:lpstr>
      <vt:lpstr>Презентация PowerPoint</vt:lpstr>
      <vt:lpstr>Презентация PowerPoint</vt:lpstr>
      <vt:lpstr>Презентация PowerPoint</vt:lpstr>
      <vt:lpstr>Интернет ресурсы</vt:lpstr>
      <vt:lpstr>Презентация PowerPoint</vt:lpstr>
      <vt:lpstr>       ПРОДОЛЖЕНИЕ СЛЕДУЕТ!                       ВСЕМ   УСПЕХОВ  В   РАБОТЕ!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Ирина Евгеньевна</dc:creator>
  <cp:lastModifiedBy>Админ</cp:lastModifiedBy>
  <cp:revision>84</cp:revision>
  <dcterms:created xsi:type="dcterms:W3CDTF">2014-04-18T07:00:19Z</dcterms:created>
  <dcterms:modified xsi:type="dcterms:W3CDTF">2015-09-30T10:57:49Z</dcterms:modified>
</cp:coreProperties>
</file>