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notesSlides/notesSlide14.xml" ContentType="application/vnd.openxmlformats-officedocument.presentationml.notesSlid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5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792" y="-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109768-8D1B-4768-A600-C4BD47D9701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6F5A166-55F5-4B80-BF36-90DD875C56A1}">
      <dgm:prSet/>
      <dgm:spPr/>
      <dgm:t>
        <a:bodyPr vert="wordArtVert"/>
        <a:lstStyle/>
        <a:p>
          <a:pPr rtl="0"/>
          <a:r>
            <a:rPr lang="ru-RU" b="1" dirty="0" smtClean="0"/>
            <a:t>ЧТО ДЕЛАТЬ?</a:t>
          </a:r>
          <a:endParaRPr lang="ru-RU" b="1" dirty="0"/>
        </a:p>
      </dgm:t>
    </dgm:pt>
    <dgm:pt modelId="{E0F1D04B-F28C-401F-9154-0651155C6BF9}" type="parTrans" cxnId="{3C259FFA-42F7-4A40-8E64-44A7B1C3DE44}">
      <dgm:prSet/>
      <dgm:spPr/>
      <dgm:t>
        <a:bodyPr/>
        <a:lstStyle/>
        <a:p>
          <a:endParaRPr lang="ru-RU"/>
        </a:p>
      </dgm:t>
    </dgm:pt>
    <dgm:pt modelId="{980FFB3E-3224-4A9B-80A3-58986A058BA1}" type="sibTrans" cxnId="{3C259FFA-42F7-4A40-8E64-44A7B1C3DE44}">
      <dgm:prSet/>
      <dgm:spPr/>
      <dgm:t>
        <a:bodyPr/>
        <a:lstStyle/>
        <a:p>
          <a:endParaRPr lang="ru-RU"/>
        </a:p>
      </dgm:t>
    </dgm:pt>
    <dgm:pt modelId="{AFED5963-5640-4217-AB8D-1F06AA779EC3}">
      <dgm:prSet custT="1"/>
      <dgm:spPr/>
      <dgm:t>
        <a:bodyPr/>
        <a:lstStyle/>
        <a:p>
          <a:pPr rtl="0"/>
          <a:r>
            <a:rPr lang="ru-RU" sz="1600" b="1" i="0" dirty="0" smtClean="0">
              <a:latin typeface="BatangChe" pitchFamily="49" charset="-127"/>
              <a:ea typeface="BatangChe" pitchFamily="49" charset="-127"/>
            </a:rPr>
            <a:t>Приучайте к</a:t>
          </a:r>
          <a:r>
            <a:rPr lang="ru-RU" sz="1600" b="1" i="0" dirty="0" smtClean="0">
              <a:latin typeface="Times New Roman" pitchFamily="18" charset="0"/>
              <a:ea typeface="BatangChe" pitchFamily="49" charset="-127"/>
              <a:cs typeface="Times New Roman" pitchFamily="18" charset="0"/>
            </a:rPr>
            <a:t> самостоятельности</a:t>
          </a:r>
          <a:r>
            <a:rPr lang="ru-RU" sz="1600" b="1" i="0" dirty="0" smtClean="0">
              <a:latin typeface="BatangChe" pitchFamily="49" charset="-127"/>
              <a:ea typeface="BatangChe" pitchFamily="49" charset="-127"/>
            </a:rPr>
            <a:t> в выполнении заданий. Избегайте </a:t>
          </a:r>
          <a:r>
            <a:rPr lang="ru-RU" sz="1600" b="1" i="0" u="sng" dirty="0" smtClean="0">
              <a:latin typeface="BatangChe" pitchFamily="49" charset="-127"/>
              <a:ea typeface="BatangChe" pitchFamily="49" charset="-127"/>
            </a:rPr>
            <a:t>мелочной</a:t>
          </a:r>
          <a:r>
            <a:rPr lang="ru-RU" sz="1600" b="1" i="0" dirty="0" smtClean="0">
              <a:latin typeface="BatangChe" pitchFamily="49" charset="-127"/>
              <a:ea typeface="BatangChe" pitchFamily="49" charset="-127"/>
            </a:rPr>
            <a:t> опеки и контроля! </a:t>
          </a:r>
          <a:endParaRPr lang="ru-RU" sz="1600" b="1" i="0" dirty="0">
            <a:latin typeface="BatangChe" pitchFamily="49" charset="-127"/>
            <a:ea typeface="BatangChe" pitchFamily="49" charset="-127"/>
          </a:endParaRPr>
        </a:p>
      </dgm:t>
    </dgm:pt>
    <dgm:pt modelId="{63860B94-59E8-47B3-8A6E-363D6671DBC8}" type="parTrans" cxnId="{3834F6B2-2B64-48C0-AD64-5AB3435E86E1}">
      <dgm:prSet/>
      <dgm:spPr/>
      <dgm:t>
        <a:bodyPr/>
        <a:lstStyle/>
        <a:p>
          <a:endParaRPr lang="ru-RU"/>
        </a:p>
      </dgm:t>
    </dgm:pt>
    <dgm:pt modelId="{70520046-AF9A-492D-B531-14C7CA321339}" type="sibTrans" cxnId="{3834F6B2-2B64-48C0-AD64-5AB3435E86E1}">
      <dgm:prSet/>
      <dgm:spPr/>
      <dgm:t>
        <a:bodyPr/>
        <a:lstStyle/>
        <a:p>
          <a:endParaRPr lang="ru-RU"/>
        </a:p>
      </dgm:t>
    </dgm:pt>
    <dgm:pt modelId="{F1D16388-2D94-4A1A-BC23-7F5A2AD52822}">
      <dgm:prSet custT="1"/>
      <dgm:spPr/>
      <dgm:t>
        <a:bodyPr/>
        <a:lstStyle/>
        <a:p>
          <a:pPr rtl="0"/>
          <a:r>
            <a:rPr lang="ru-RU" sz="1600" b="1" i="0" dirty="0" smtClean="0">
              <a:latin typeface="BatangChe" pitchFamily="49" charset="-127"/>
              <a:ea typeface="BatangChe" pitchFamily="49" charset="-127"/>
            </a:rPr>
            <a:t>Учите </a:t>
          </a:r>
          <a:r>
            <a:rPr lang="ru-RU" sz="1600" b="1" i="0" dirty="0" smtClean="0">
              <a:latin typeface="Times New Roman" pitchFamily="18" charset="0"/>
              <a:ea typeface="BatangChe" pitchFamily="49" charset="-127"/>
              <a:cs typeface="Times New Roman" pitchFamily="18" charset="0"/>
            </a:rPr>
            <a:t>сосредотачиваться</a:t>
          </a:r>
          <a:r>
            <a:rPr lang="ru-RU" sz="1600" b="1" i="0" dirty="0" smtClean="0">
              <a:latin typeface="BatangChe" pitchFamily="49" charset="-127"/>
              <a:ea typeface="BatangChe" pitchFamily="49" charset="-127"/>
            </a:rPr>
            <a:t> на  поставленной взрослым задаче (во время выполнения домашнего задания). </a:t>
          </a:r>
          <a:endParaRPr lang="ru-RU" sz="1600" b="1" i="0" dirty="0">
            <a:latin typeface="BatangChe" pitchFamily="49" charset="-127"/>
            <a:ea typeface="BatangChe" pitchFamily="49" charset="-127"/>
          </a:endParaRPr>
        </a:p>
      </dgm:t>
    </dgm:pt>
    <dgm:pt modelId="{1E065E4D-9480-400A-A303-19E8EF6D1598}" type="parTrans" cxnId="{C9518D1B-4ACB-4ADD-B23A-71574AC91C80}">
      <dgm:prSet/>
      <dgm:spPr/>
      <dgm:t>
        <a:bodyPr/>
        <a:lstStyle/>
        <a:p>
          <a:endParaRPr lang="ru-RU"/>
        </a:p>
      </dgm:t>
    </dgm:pt>
    <dgm:pt modelId="{69233B56-24D5-4784-9919-26C7A4EAAB97}" type="sibTrans" cxnId="{C9518D1B-4ACB-4ADD-B23A-71574AC91C80}">
      <dgm:prSet/>
      <dgm:spPr/>
      <dgm:t>
        <a:bodyPr/>
        <a:lstStyle/>
        <a:p>
          <a:endParaRPr lang="ru-RU"/>
        </a:p>
      </dgm:t>
    </dgm:pt>
    <dgm:pt modelId="{15C95A65-0D4D-4B29-82A6-9E60F097576A}">
      <dgm:prSet custT="1"/>
      <dgm:spPr/>
      <dgm:t>
        <a:bodyPr/>
        <a:lstStyle/>
        <a:p>
          <a:pPr rtl="0"/>
          <a:r>
            <a:rPr lang="ru-RU" sz="1600" b="1" i="0" dirty="0" smtClean="0">
              <a:latin typeface="BatangChe" pitchFamily="49" charset="-127"/>
              <a:ea typeface="BatangChe" pitchFamily="49" charset="-127"/>
            </a:rPr>
            <a:t>Учите </a:t>
          </a:r>
          <a:r>
            <a:rPr lang="ru-RU" sz="1600" b="1" i="0" dirty="0" smtClean="0">
              <a:latin typeface="Times New Roman" pitchFamily="18" charset="0"/>
              <a:ea typeface="BatangChe" pitchFamily="49" charset="-127"/>
              <a:cs typeface="Times New Roman" pitchFamily="18" charset="0"/>
            </a:rPr>
            <a:t>оценивать</a:t>
          </a:r>
          <a:r>
            <a:rPr lang="ru-RU" sz="1600" b="1" i="0" dirty="0" smtClean="0">
              <a:latin typeface="BatangChe" pitchFamily="49" charset="-127"/>
              <a:ea typeface="BatangChe" pitchFamily="49" charset="-127"/>
            </a:rPr>
            <a:t> выполнение собственной работы (нести </a:t>
          </a:r>
          <a:r>
            <a:rPr lang="ru-RU" sz="1600" b="1" i="0" dirty="0" smtClean="0">
              <a:latin typeface="Times New Roman" pitchFamily="18" charset="0"/>
              <a:ea typeface="BatangChe" pitchFamily="49" charset="-127"/>
              <a:cs typeface="Times New Roman" pitchFamily="18" charset="0"/>
            </a:rPr>
            <a:t>ответственность</a:t>
          </a:r>
          <a:r>
            <a:rPr lang="ru-RU" sz="1600" b="1" i="0" dirty="0" smtClean="0">
              <a:latin typeface="BatangChe" pitchFamily="49" charset="-127"/>
              <a:ea typeface="BatangChe" pitchFamily="49" charset="-127"/>
            </a:rPr>
            <a:t> за результат).</a:t>
          </a:r>
          <a:endParaRPr lang="ru-RU" sz="1600" b="1" i="0" dirty="0">
            <a:latin typeface="BatangChe" pitchFamily="49" charset="-127"/>
            <a:ea typeface="BatangChe" pitchFamily="49" charset="-127"/>
          </a:endParaRPr>
        </a:p>
      </dgm:t>
    </dgm:pt>
    <dgm:pt modelId="{D9A0F7E3-A8DA-4E81-81E1-38271AF7EDD0}" type="parTrans" cxnId="{BE333A47-978D-4D11-B353-AE824E0BD25B}">
      <dgm:prSet/>
      <dgm:spPr/>
      <dgm:t>
        <a:bodyPr/>
        <a:lstStyle/>
        <a:p>
          <a:endParaRPr lang="ru-RU"/>
        </a:p>
      </dgm:t>
    </dgm:pt>
    <dgm:pt modelId="{C54384C1-3A62-43D1-BCF6-E9B609B57695}" type="sibTrans" cxnId="{BE333A47-978D-4D11-B353-AE824E0BD25B}">
      <dgm:prSet/>
      <dgm:spPr/>
      <dgm:t>
        <a:bodyPr/>
        <a:lstStyle/>
        <a:p>
          <a:endParaRPr lang="ru-RU"/>
        </a:p>
      </dgm:t>
    </dgm:pt>
    <dgm:pt modelId="{32107D05-C315-459B-BDB5-7C956A1A4243}">
      <dgm:prSet custT="1"/>
      <dgm:spPr/>
      <dgm:t>
        <a:bodyPr/>
        <a:lstStyle/>
        <a:p>
          <a:pPr rtl="0"/>
          <a:r>
            <a:rPr lang="ru-RU" sz="1600" b="1" i="0" dirty="0" smtClean="0">
              <a:latin typeface="Times New Roman" pitchFamily="18" charset="0"/>
              <a:ea typeface="BatangChe" pitchFamily="49" charset="-127"/>
              <a:cs typeface="Times New Roman" pitchFamily="18" charset="0"/>
            </a:rPr>
            <a:t>Преодолевать</a:t>
          </a:r>
          <a:r>
            <a:rPr lang="ru-RU" sz="1600" b="1" i="0" dirty="0" smtClean="0">
              <a:latin typeface="BatangChe" pitchFamily="49" charset="-127"/>
              <a:ea typeface="BatangChe" pitchFamily="49" charset="-127"/>
            </a:rPr>
            <a:t> трудности, а не пасовать перед ними! </a:t>
          </a:r>
          <a:r>
            <a:rPr lang="ru-RU" sz="1600" b="1" i="0" dirty="0" smtClean="0">
              <a:latin typeface="Times New Roman" pitchFamily="18" charset="0"/>
              <a:ea typeface="BatangChe" pitchFamily="49" charset="-127"/>
              <a:cs typeface="Times New Roman" pitchFamily="18" charset="0"/>
            </a:rPr>
            <a:t>Переделать</a:t>
          </a:r>
          <a:r>
            <a:rPr lang="ru-RU" sz="1600" b="1" i="0" dirty="0" smtClean="0">
              <a:latin typeface="BatangChe" pitchFamily="49" charset="-127"/>
              <a:ea typeface="BatangChe" pitchFamily="49" charset="-127"/>
            </a:rPr>
            <a:t>, если не справился.</a:t>
          </a:r>
          <a:endParaRPr lang="ru-RU" sz="1600" b="1" i="0" dirty="0">
            <a:latin typeface="BatangChe" pitchFamily="49" charset="-127"/>
            <a:ea typeface="BatangChe" pitchFamily="49" charset="-127"/>
          </a:endParaRPr>
        </a:p>
      </dgm:t>
    </dgm:pt>
    <dgm:pt modelId="{6B8C4CD8-DE65-4E77-A153-9CED75B2C2DD}" type="parTrans" cxnId="{670E8A5E-6A44-44DE-A084-55D29668CDD7}">
      <dgm:prSet/>
      <dgm:spPr/>
      <dgm:t>
        <a:bodyPr/>
        <a:lstStyle/>
        <a:p>
          <a:endParaRPr lang="ru-RU"/>
        </a:p>
      </dgm:t>
    </dgm:pt>
    <dgm:pt modelId="{A846FD42-88AC-48FE-B79F-4142DCD5F6C7}" type="sibTrans" cxnId="{670E8A5E-6A44-44DE-A084-55D29668CDD7}">
      <dgm:prSet/>
      <dgm:spPr/>
      <dgm:t>
        <a:bodyPr/>
        <a:lstStyle/>
        <a:p>
          <a:endParaRPr lang="ru-RU"/>
        </a:p>
      </dgm:t>
    </dgm:pt>
    <dgm:pt modelId="{E11F5D19-815F-4A68-BCEB-B374E8757256}">
      <dgm:prSet custT="1"/>
      <dgm:spPr/>
      <dgm:t>
        <a:bodyPr/>
        <a:lstStyle/>
        <a:p>
          <a:pPr rtl="0"/>
          <a:r>
            <a:rPr lang="ru-RU" sz="1600" b="1" i="0" dirty="0" smtClean="0">
              <a:latin typeface="BatangChe" pitchFamily="49" charset="-127"/>
              <a:ea typeface="BatangChe" pitchFamily="49" charset="-127"/>
            </a:rPr>
            <a:t>Учите </a:t>
          </a:r>
          <a:r>
            <a:rPr lang="ru-RU" sz="1600" b="1" i="0" dirty="0" smtClean="0">
              <a:latin typeface="Times New Roman" pitchFamily="18" charset="0"/>
              <a:ea typeface="BatangChe" pitchFamily="49" charset="-127"/>
              <a:cs typeface="Times New Roman" pitchFamily="18" charset="0"/>
            </a:rPr>
            <a:t>слушать</a:t>
          </a:r>
          <a:r>
            <a:rPr lang="ru-RU" sz="1600" b="1" i="0" dirty="0" smtClean="0">
              <a:latin typeface="BatangChe" pitchFamily="49" charset="-127"/>
              <a:ea typeface="BatangChe" pitchFamily="49" charset="-127"/>
            </a:rPr>
            <a:t> инструкцию и обращайте внимание ребенка на </a:t>
          </a:r>
          <a:r>
            <a:rPr lang="ru-RU" sz="1600" b="1" i="0" dirty="0" smtClean="0">
              <a:latin typeface="Times New Roman" pitchFamily="18" charset="0"/>
              <a:ea typeface="BatangChe" pitchFamily="49" charset="-127"/>
              <a:cs typeface="Times New Roman" pitchFamily="18" charset="0"/>
            </a:rPr>
            <a:t>обязательность точного выполнения </a:t>
          </a:r>
          <a:r>
            <a:rPr lang="ru-RU" sz="1600" b="1" i="0" dirty="0" smtClean="0">
              <a:latin typeface="BatangChe" pitchFamily="49" charset="-127"/>
              <a:ea typeface="BatangChe" pitchFamily="49" charset="-127"/>
            </a:rPr>
            <a:t>инструкций </a:t>
          </a:r>
          <a:r>
            <a:rPr lang="ru-RU" sz="1600" b="1" i="0" u="sng" dirty="0" smtClean="0">
              <a:latin typeface="BatangChe" pitchFamily="49" charset="-127"/>
              <a:ea typeface="BatangChe" pitchFamily="49" charset="-127"/>
            </a:rPr>
            <a:t>на занятиях, в играх, в повседневных делах.</a:t>
          </a:r>
          <a:endParaRPr lang="ru-RU" sz="1600" b="1" i="0" u="sng" dirty="0">
            <a:latin typeface="BatangChe" pitchFamily="49" charset="-127"/>
            <a:ea typeface="BatangChe" pitchFamily="49" charset="-127"/>
          </a:endParaRPr>
        </a:p>
      </dgm:t>
    </dgm:pt>
    <dgm:pt modelId="{8610CAA1-1F0F-44DF-A479-A4AE363C862B}" type="parTrans" cxnId="{B5D13026-BFA5-4778-8946-2352496A6E48}">
      <dgm:prSet/>
      <dgm:spPr/>
      <dgm:t>
        <a:bodyPr/>
        <a:lstStyle/>
        <a:p>
          <a:endParaRPr lang="ru-RU"/>
        </a:p>
      </dgm:t>
    </dgm:pt>
    <dgm:pt modelId="{C7FE125D-981B-4D01-B5EE-ED57F5807675}" type="sibTrans" cxnId="{B5D13026-BFA5-4778-8946-2352496A6E48}">
      <dgm:prSet/>
      <dgm:spPr/>
      <dgm:t>
        <a:bodyPr/>
        <a:lstStyle/>
        <a:p>
          <a:endParaRPr lang="ru-RU"/>
        </a:p>
      </dgm:t>
    </dgm:pt>
    <dgm:pt modelId="{A7209E0E-9EAD-4711-B063-5C9E14E9C565}">
      <dgm:prSet custT="1"/>
      <dgm:spPr/>
      <dgm:t>
        <a:bodyPr/>
        <a:lstStyle/>
        <a:p>
          <a:pPr rtl="0"/>
          <a:endParaRPr lang="ru-RU" sz="1600" b="1" i="0" dirty="0">
            <a:latin typeface="BatangChe" pitchFamily="49" charset="-127"/>
            <a:ea typeface="BatangChe" pitchFamily="49" charset="-127"/>
          </a:endParaRPr>
        </a:p>
      </dgm:t>
    </dgm:pt>
    <dgm:pt modelId="{FD501CCB-8DDD-4EC1-AE20-C14C79C4676F}" type="parTrans" cxnId="{948D5ACE-AE79-408E-B83C-AFE1CB9F2FEA}">
      <dgm:prSet/>
      <dgm:spPr/>
      <dgm:t>
        <a:bodyPr/>
        <a:lstStyle/>
        <a:p>
          <a:endParaRPr lang="ru-RU"/>
        </a:p>
      </dgm:t>
    </dgm:pt>
    <dgm:pt modelId="{A8335EAB-5778-45D3-9FEC-7BCCD70680B3}" type="sibTrans" cxnId="{948D5ACE-AE79-408E-B83C-AFE1CB9F2FEA}">
      <dgm:prSet/>
      <dgm:spPr/>
      <dgm:t>
        <a:bodyPr/>
        <a:lstStyle/>
        <a:p>
          <a:endParaRPr lang="ru-RU"/>
        </a:p>
      </dgm:t>
    </dgm:pt>
    <dgm:pt modelId="{16E9C1B7-8EC8-48FA-922B-4AD22BCA08C6}">
      <dgm:prSet custT="1"/>
      <dgm:spPr/>
      <dgm:t>
        <a:bodyPr/>
        <a:lstStyle/>
        <a:p>
          <a:pPr rtl="0"/>
          <a:endParaRPr lang="ru-RU" sz="1600" b="1" i="0" dirty="0">
            <a:latin typeface="BatangChe" pitchFamily="49" charset="-127"/>
            <a:ea typeface="BatangChe" pitchFamily="49" charset="-127"/>
          </a:endParaRPr>
        </a:p>
      </dgm:t>
    </dgm:pt>
    <dgm:pt modelId="{6C3069E6-2805-4C4E-8EDA-602B19068626}" type="parTrans" cxnId="{9FC1C56C-8C6B-48F4-87BF-A9FC53BF13FB}">
      <dgm:prSet/>
      <dgm:spPr/>
      <dgm:t>
        <a:bodyPr/>
        <a:lstStyle/>
        <a:p>
          <a:endParaRPr lang="ru-RU"/>
        </a:p>
      </dgm:t>
    </dgm:pt>
    <dgm:pt modelId="{85193223-AAA9-467E-917E-B4C6E6584AC3}" type="sibTrans" cxnId="{9FC1C56C-8C6B-48F4-87BF-A9FC53BF13FB}">
      <dgm:prSet/>
      <dgm:spPr/>
      <dgm:t>
        <a:bodyPr/>
        <a:lstStyle/>
        <a:p>
          <a:endParaRPr lang="ru-RU"/>
        </a:p>
      </dgm:t>
    </dgm:pt>
    <dgm:pt modelId="{89E76DDA-97D7-47E7-8798-810BEE036C96}">
      <dgm:prSet custT="1"/>
      <dgm:spPr/>
      <dgm:t>
        <a:bodyPr/>
        <a:lstStyle/>
        <a:p>
          <a:pPr rtl="0"/>
          <a:endParaRPr lang="ru-RU" sz="1600" b="1" i="0" dirty="0">
            <a:latin typeface="BatangChe" pitchFamily="49" charset="-127"/>
            <a:ea typeface="BatangChe" pitchFamily="49" charset="-127"/>
          </a:endParaRPr>
        </a:p>
      </dgm:t>
    </dgm:pt>
    <dgm:pt modelId="{937F83B1-AF63-482A-8991-22F20FCC191F}" type="parTrans" cxnId="{E730E7C1-15BC-4567-A710-7DDDF19DDDF6}">
      <dgm:prSet/>
      <dgm:spPr/>
      <dgm:t>
        <a:bodyPr/>
        <a:lstStyle/>
        <a:p>
          <a:endParaRPr lang="ru-RU"/>
        </a:p>
      </dgm:t>
    </dgm:pt>
    <dgm:pt modelId="{A7D6E383-858C-4234-99E9-7550EE517090}" type="sibTrans" cxnId="{E730E7C1-15BC-4567-A710-7DDDF19DDDF6}">
      <dgm:prSet/>
      <dgm:spPr/>
      <dgm:t>
        <a:bodyPr/>
        <a:lstStyle/>
        <a:p>
          <a:endParaRPr lang="ru-RU"/>
        </a:p>
      </dgm:t>
    </dgm:pt>
    <dgm:pt modelId="{0E9F6428-7FEE-4B45-B116-DF88A8CF12D3}">
      <dgm:prSet custT="1"/>
      <dgm:spPr/>
      <dgm:t>
        <a:bodyPr/>
        <a:lstStyle/>
        <a:p>
          <a:pPr rtl="0"/>
          <a:endParaRPr lang="ru-RU" sz="1600" b="1" i="0" dirty="0">
            <a:latin typeface="BatangChe" pitchFamily="49" charset="-127"/>
            <a:ea typeface="BatangChe" pitchFamily="49" charset="-127"/>
          </a:endParaRPr>
        </a:p>
      </dgm:t>
    </dgm:pt>
    <dgm:pt modelId="{D1DD4631-B467-4681-80F1-43727FB5EE5F}" type="sibTrans" cxnId="{FB234D90-5803-4FEF-B676-A43C493EB21C}">
      <dgm:prSet/>
      <dgm:spPr/>
      <dgm:t>
        <a:bodyPr/>
        <a:lstStyle/>
        <a:p>
          <a:endParaRPr lang="ru-RU"/>
        </a:p>
      </dgm:t>
    </dgm:pt>
    <dgm:pt modelId="{FA7F911B-919F-4407-980D-F59983F936D2}" type="parTrans" cxnId="{FB234D90-5803-4FEF-B676-A43C493EB21C}">
      <dgm:prSet/>
      <dgm:spPr/>
      <dgm:t>
        <a:bodyPr/>
        <a:lstStyle/>
        <a:p>
          <a:endParaRPr lang="ru-RU"/>
        </a:p>
      </dgm:t>
    </dgm:pt>
    <dgm:pt modelId="{684B1600-6ACF-492C-8260-D658CD4426F7}">
      <dgm:prSet custT="1"/>
      <dgm:spPr/>
      <dgm:t>
        <a:bodyPr/>
        <a:lstStyle/>
        <a:p>
          <a:pPr rtl="0"/>
          <a:endParaRPr lang="ru-RU" sz="1600" b="1" i="0" dirty="0">
            <a:latin typeface="BatangChe" pitchFamily="49" charset="-127"/>
            <a:ea typeface="BatangChe" pitchFamily="49" charset="-127"/>
          </a:endParaRPr>
        </a:p>
      </dgm:t>
    </dgm:pt>
    <dgm:pt modelId="{F6D5D091-378E-4A44-8041-FB05429E6CB4}" type="parTrans" cxnId="{261BBA22-4CCE-4073-919D-F755AA1CEA7C}">
      <dgm:prSet/>
      <dgm:spPr/>
    </dgm:pt>
    <dgm:pt modelId="{1BA6A7A0-1B7A-4419-AEA9-2D922417C771}" type="sibTrans" cxnId="{261BBA22-4CCE-4073-919D-F755AA1CEA7C}">
      <dgm:prSet/>
      <dgm:spPr/>
    </dgm:pt>
    <dgm:pt modelId="{F5B95E00-9A57-4128-B928-4AFBFE78218F}" type="pres">
      <dgm:prSet presAssocID="{D4109768-8D1B-4768-A600-C4BD47D9701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DBC405E-E944-4093-A9DA-60C5E2FBD822}" type="pres">
      <dgm:prSet presAssocID="{06F5A166-55F5-4B80-BF36-90DD875C56A1}" presName="linNode" presStyleCnt="0"/>
      <dgm:spPr/>
    </dgm:pt>
    <dgm:pt modelId="{9B75AF81-F037-4AD4-897B-E6E8E82E0E48}" type="pres">
      <dgm:prSet presAssocID="{06F5A166-55F5-4B80-BF36-90DD875C56A1}" presName="parentText" presStyleLbl="node1" presStyleIdx="0" presStyleCnt="1" custScaleX="63399" custLinFactNeighborX="-10294" custLinFactNeighborY="-121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F65126-30D1-4563-97FE-BA9B2220B3C2}" type="pres">
      <dgm:prSet presAssocID="{06F5A166-55F5-4B80-BF36-90DD875C56A1}" presName="descendantText" presStyleLbl="alignAccFollowNode1" presStyleIdx="0" presStyleCnt="1" custScaleX="428742" custScaleY="1251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5D13026-BFA5-4778-8946-2352496A6E48}" srcId="{06F5A166-55F5-4B80-BF36-90DD875C56A1}" destId="{E11F5D19-815F-4A68-BCEB-B374E8757256}" srcOrd="9" destOrd="0" parTransId="{8610CAA1-1F0F-44DF-A479-A4AE363C862B}" sibTransId="{C7FE125D-981B-4D01-B5EE-ED57F5807675}"/>
    <dgm:cxn modelId="{3834F6B2-2B64-48C0-AD64-5AB3435E86E1}" srcId="{06F5A166-55F5-4B80-BF36-90DD875C56A1}" destId="{AFED5963-5640-4217-AB8D-1F06AA779EC3}" srcOrd="0" destOrd="0" parTransId="{63860B94-59E8-47B3-8A6E-363D6671DBC8}" sibTransId="{70520046-AF9A-492D-B531-14C7CA321339}"/>
    <dgm:cxn modelId="{C9518D1B-4ACB-4ADD-B23A-71574AC91C80}" srcId="{06F5A166-55F5-4B80-BF36-90DD875C56A1}" destId="{F1D16388-2D94-4A1A-BC23-7F5A2AD52822}" srcOrd="2" destOrd="0" parTransId="{1E065E4D-9480-400A-A303-19E8EF6D1598}" sibTransId="{69233B56-24D5-4784-9919-26C7A4EAAB97}"/>
    <dgm:cxn modelId="{143CA63D-8CB4-4E07-8547-73AAF69DFBF6}" type="presOf" srcId="{F1D16388-2D94-4A1A-BC23-7F5A2AD52822}" destId="{D0F65126-30D1-4563-97FE-BA9B2220B3C2}" srcOrd="0" destOrd="2" presId="urn:microsoft.com/office/officeart/2005/8/layout/vList5"/>
    <dgm:cxn modelId="{22AC9BBB-FAD9-4224-9168-5D1531109310}" type="presOf" srcId="{16E9C1B7-8EC8-48FA-922B-4AD22BCA08C6}" destId="{D0F65126-30D1-4563-97FE-BA9B2220B3C2}" srcOrd="0" destOrd="5" presId="urn:microsoft.com/office/officeart/2005/8/layout/vList5"/>
    <dgm:cxn modelId="{6D39209E-0FF6-4F61-9628-44CCFE7E95FB}" type="presOf" srcId="{684B1600-6ACF-492C-8260-D658CD4426F7}" destId="{D0F65126-30D1-4563-97FE-BA9B2220B3C2}" srcOrd="0" destOrd="7" presId="urn:microsoft.com/office/officeart/2005/8/layout/vList5"/>
    <dgm:cxn modelId="{83A9CCD3-5F05-4CFF-BD30-D2DA538A40E5}" type="presOf" srcId="{AFED5963-5640-4217-AB8D-1F06AA779EC3}" destId="{D0F65126-30D1-4563-97FE-BA9B2220B3C2}" srcOrd="0" destOrd="0" presId="urn:microsoft.com/office/officeart/2005/8/layout/vList5"/>
    <dgm:cxn modelId="{E730E7C1-15BC-4567-A710-7DDDF19DDDF6}" srcId="{06F5A166-55F5-4B80-BF36-90DD875C56A1}" destId="{89E76DDA-97D7-47E7-8798-810BEE036C96}" srcOrd="8" destOrd="0" parTransId="{937F83B1-AF63-482A-8991-22F20FCC191F}" sibTransId="{A7D6E383-858C-4234-99E9-7550EE517090}"/>
    <dgm:cxn modelId="{670E8A5E-6A44-44DE-A084-55D29668CDD7}" srcId="{06F5A166-55F5-4B80-BF36-90DD875C56A1}" destId="{32107D05-C315-459B-BDB5-7C956A1A4243}" srcOrd="6" destOrd="0" parTransId="{6B8C4CD8-DE65-4E77-A153-9CED75B2C2DD}" sibTransId="{A846FD42-88AC-48FE-B79F-4142DCD5F6C7}"/>
    <dgm:cxn modelId="{DE3C9E49-25CA-434A-8A52-E65145C3E4EF}" type="presOf" srcId="{A7209E0E-9EAD-4711-B063-5C9E14E9C565}" destId="{D0F65126-30D1-4563-97FE-BA9B2220B3C2}" srcOrd="0" destOrd="3" presId="urn:microsoft.com/office/officeart/2005/8/layout/vList5"/>
    <dgm:cxn modelId="{B36FC8F5-49BC-48A8-83CE-BF20BFA0D926}" type="presOf" srcId="{06F5A166-55F5-4B80-BF36-90DD875C56A1}" destId="{9B75AF81-F037-4AD4-897B-E6E8E82E0E48}" srcOrd="0" destOrd="0" presId="urn:microsoft.com/office/officeart/2005/8/layout/vList5"/>
    <dgm:cxn modelId="{BE333A47-978D-4D11-B353-AE824E0BD25B}" srcId="{06F5A166-55F5-4B80-BF36-90DD875C56A1}" destId="{15C95A65-0D4D-4B29-82A6-9E60F097576A}" srcOrd="4" destOrd="0" parTransId="{D9A0F7E3-A8DA-4E81-81E1-38271AF7EDD0}" sibTransId="{C54384C1-3A62-43D1-BCF6-E9B609B57695}"/>
    <dgm:cxn modelId="{9FC1C56C-8C6B-48F4-87BF-A9FC53BF13FB}" srcId="{06F5A166-55F5-4B80-BF36-90DD875C56A1}" destId="{16E9C1B7-8EC8-48FA-922B-4AD22BCA08C6}" srcOrd="5" destOrd="0" parTransId="{6C3069E6-2805-4C4E-8EDA-602B19068626}" sibTransId="{85193223-AAA9-467E-917E-B4C6E6584AC3}"/>
    <dgm:cxn modelId="{AA8DE41A-291E-49C8-AC9B-3C55E839380F}" type="presOf" srcId="{15C95A65-0D4D-4B29-82A6-9E60F097576A}" destId="{D0F65126-30D1-4563-97FE-BA9B2220B3C2}" srcOrd="0" destOrd="4" presId="urn:microsoft.com/office/officeart/2005/8/layout/vList5"/>
    <dgm:cxn modelId="{DC5C7B0B-4A7D-4745-822E-3876365F8A4A}" type="presOf" srcId="{32107D05-C315-459B-BDB5-7C956A1A4243}" destId="{D0F65126-30D1-4563-97FE-BA9B2220B3C2}" srcOrd="0" destOrd="6" presId="urn:microsoft.com/office/officeart/2005/8/layout/vList5"/>
    <dgm:cxn modelId="{3C259FFA-42F7-4A40-8E64-44A7B1C3DE44}" srcId="{D4109768-8D1B-4768-A600-C4BD47D97013}" destId="{06F5A166-55F5-4B80-BF36-90DD875C56A1}" srcOrd="0" destOrd="0" parTransId="{E0F1D04B-F28C-401F-9154-0651155C6BF9}" sibTransId="{980FFB3E-3224-4A9B-80A3-58986A058BA1}"/>
    <dgm:cxn modelId="{0E507751-F157-4F99-A71A-5A35AD4E6A17}" type="presOf" srcId="{89E76DDA-97D7-47E7-8798-810BEE036C96}" destId="{D0F65126-30D1-4563-97FE-BA9B2220B3C2}" srcOrd="0" destOrd="8" presId="urn:microsoft.com/office/officeart/2005/8/layout/vList5"/>
    <dgm:cxn modelId="{FB234D90-5803-4FEF-B676-A43C493EB21C}" srcId="{06F5A166-55F5-4B80-BF36-90DD875C56A1}" destId="{0E9F6428-7FEE-4B45-B116-DF88A8CF12D3}" srcOrd="1" destOrd="0" parTransId="{FA7F911B-919F-4407-980D-F59983F936D2}" sibTransId="{D1DD4631-B467-4681-80F1-43727FB5EE5F}"/>
    <dgm:cxn modelId="{948D5ACE-AE79-408E-B83C-AFE1CB9F2FEA}" srcId="{06F5A166-55F5-4B80-BF36-90DD875C56A1}" destId="{A7209E0E-9EAD-4711-B063-5C9E14E9C565}" srcOrd="3" destOrd="0" parTransId="{FD501CCB-8DDD-4EC1-AE20-C14C79C4676F}" sibTransId="{A8335EAB-5778-45D3-9FEC-7BCCD70680B3}"/>
    <dgm:cxn modelId="{84BAB41E-FE4B-47E7-ADBA-6ED23421265A}" type="presOf" srcId="{E11F5D19-815F-4A68-BCEB-B374E8757256}" destId="{D0F65126-30D1-4563-97FE-BA9B2220B3C2}" srcOrd="0" destOrd="9" presId="urn:microsoft.com/office/officeart/2005/8/layout/vList5"/>
    <dgm:cxn modelId="{986ECD5C-0675-4388-863F-65304DE29FDC}" type="presOf" srcId="{0E9F6428-7FEE-4B45-B116-DF88A8CF12D3}" destId="{D0F65126-30D1-4563-97FE-BA9B2220B3C2}" srcOrd="0" destOrd="1" presId="urn:microsoft.com/office/officeart/2005/8/layout/vList5"/>
    <dgm:cxn modelId="{07F46AFD-80E1-4B4B-B326-F066DA8CA31E}" type="presOf" srcId="{D4109768-8D1B-4768-A600-C4BD47D97013}" destId="{F5B95E00-9A57-4128-B928-4AFBFE78218F}" srcOrd="0" destOrd="0" presId="urn:microsoft.com/office/officeart/2005/8/layout/vList5"/>
    <dgm:cxn modelId="{261BBA22-4CCE-4073-919D-F755AA1CEA7C}" srcId="{06F5A166-55F5-4B80-BF36-90DD875C56A1}" destId="{684B1600-6ACF-492C-8260-D658CD4426F7}" srcOrd="7" destOrd="0" parTransId="{F6D5D091-378E-4A44-8041-FB05429E6CB4}" sibTransId="{1BA6A7A0-1B7A-4419-AEA9-2D922417C771}"/>
    <dgm:cxn modelId="{EAF9E5E0-FEE2-4E0A-83DD-1B4F36845466}" type="presParOf" srcId="{F5B95E00-9A57-4128-B928-4AFBFE78218F}" destId="{DDBC405E-E944-4093-A9DA-60C5E2FBD822}" srcOrd="0" destOrd="0" presId="urn:microsoft.com/office/officeart/2005/8/layout/vList5"/>
    <dgm:cxn modelId="{83C151E2-B5FD-4FCB-9627-BEBDE27A43A3}" type="presParOf" srcId="{DDBC405E-E944-4093-A9DA-60C5E2FBD822}" destId="{9B75AF81-F037-4AD4-897B-E6E8E82E0E48}" srcOrd="0" destOrd="0" presId="urn:microsoft.com/office/officeart/2005/8/layout/vList5"/>
    <dgm:cxn modelId="{78E3D25C-AD82-406C-B150-C01D0CDD46B2}" type="presParOf" srcId="{DDBC405E-E944-4093-A9DA-60C5E2FBD822}" destId="{D0F65126-30D1-4563-97FE-BA9B2220B3C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19908C2-55C4-4E78-A66D-C4FC4653C8E7}" type="doc">
      <dgm:prSet loTypeId="urn:microsoft.com/office/officeart/2005/8/layout/lProcess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1B4C355-B63C-4D74-9605-A8DF913138B8}">
      <dgm:prSet custT="1"/>
      <dgm:spPr/>
      <dgm:t>
        <a:bodyPr/>
        <a:lstStyle/>
        <a:p>
          <a:pPr rtl="0">
            <a:lnSpc>
              <a:spcPct val="90000"/>
            </a:lnSpc>
          </a:pPr>
          <a:endParaRPr lang="ru-RU" sz="500" b="0" i="0" baseline="0" dirty="0" smtClean="0"/>
        </a:p>
        <a:p>
          <a:pPr rtl="0">
            <a:lnSpc>
              <a:spcPct val="90000"/>
            </a:lnSpc>
          </a:pPr>
          <a:endParaRPr lang="ru-RU" sz="500" b="0" i="0" baseline="0" dirty="0" smtClean="0"/>
        </a:p>
        <a:p>
          <a:pPr rtl="0">
            <a:lnSpc>
              <a:spcPct val="90000"/>
            </a:lnSpc>
          </a:pPr>
          <a:endParaRPr lang="ru-RU" sz="500" b="0" i="0" baseline="0" dirty="0" smtClean="0"/>
        </a:p>
        <a:p>
          <a:pPr rtl="0">
            <a:lnSpc>
              <a:spcPct val="90000"/>
            </a:lnSpc>
          </a:pPr>
          <a:endParaRPr lang="ru-RU" sz="500" b="0" i="0" baseline="0" dirty="0" smtClean="0"/>
        </a:p>
        <a:p>
          <a:pPr rtl="0">
            <a:lnSpc>
              <a:spcPct val="90000"/>
            </a:lnSpc>
          </a:pPr>
          <a:endParaRPr lang="ru-RU" sz="500" b="0" i="0" baseline="0" dirty="0" smtClean="0"/>
        </a:p>
        <a:p>
          <a:pPr rtl="0">
            <a:lnSpc>
              <a:spcPct val="100000"/>
            </a:lnSpc>
          </a:pPr>
          <a:endParaRPr lang="ru-RU" sz="1600" b="0" i="0" baseline="0" dirty="0" smtClean="0"/>
        </a:p>
        <a:p>
          <a:pPr rtl="0">
            <a:lnSpc>
              <a:spcPct val="100000"/>
            </a:lnSpc>
          </a:pPr>
          <a:endParaRPr lang="ru-RU" sz="1600" b="0" i="0" baseline="0" dirty="0" smtClean="0"/>
        </a:p>
        <a:p>
          <a:pPr rtl="0">
            <a:lnSpc>
              <a:spcPct val="100000"/>
            </a:lnSpc>
          </a:pPr>
          <a:endParaRPr lang="ru-RU" sz="1600" b="0" i="0" baseline="0" dirty="0" smtClean="0"/>
        </a:p>
        <a:p>
          <a:pPr rtl="0">
            <a:lnSpc>
              <a:spcPct val="100000"/>
            </a:lnSpc>
          </a:pPr>
          <a:endParaRPr lang="ru-RU" sz="1600" b="0" i="0" baseline="0" dirty="0" smtClean="0"/>
        </a:p>
        <a:p>
          <a:pPr rtl="0">
            <a:lnSpc>
              <a:spcPct val="100000"/>
            </a:lnSpc>
          </a:pPr>
          <a:r>
            <a:rPr lang="ru-RU" sz="1600" b="0" i="0" baseline="0" dirty="0" smtClean="0"/>
            <a:t>Учите</a:t>
          </a:r>
        </a:p>
        <a:p>
          <a:pPr rtl="0">
            <a:lnSpc>
              <a:spcPct val="100000"/>
            </a:lnSpc>
          </a:pPr>
          <a:r>
            <a:rPr lang="ru-RU" sz="1600" b="1" i="0" baseline="0" dirty="0" smtClean="0"/>
            <a:t>понимать</a:t>
          </a:r>
        </a:p>
        <a:p>
          <a:pPr rtl="0">
            <a:lnSpc>
              <a:spcPct val="100000"/>
            </a:lnSpc>
          </a:pPr>
          <a:r>
            <a:rPr lang="ru-RU" sz="1600" b="0" i="0" baseline="0" dirty="0" smtClean="0"/>
            <a:t>выбранное </a:t>
          </a:r>
        </a:p>
        <a:p>
          <a:pPr rtl="0">
            <a:lnSpc>
              <a:spcPct val="100000"/>
            </a:lnSpc>
          </a:pPr>
          <a:r>
            <a:rPr lang="ru-RU" sz="1600" b="0" i="0" baseline="0" dirty="0" smtClean="0"/>
            <a:t>поведение и </a:t>
          </a:r>
        </a:p>
        <a:p>
          <a:pPr rtl="0">
            <a:lnSpc>
              <a:spcPct val="100000"/>
            </a:lnSpc>
          </a:pPr>
          <a:r>
            <a:rPr lang="ru-RU" sz="1600" b="1" i="0" baseline="0" dirty="0" smtClean="0"/>
            <a:t>прослеживат</a:t>
          </a:r>
          <a:r>
            <a:rPr lang="ru-RU" sz="1600" b="0" i="0" baseline="0" dirty="0" smtClean="0"/>
            <a:t>ь</a:t>
          </a:r>
        </a:p>
        <a:p>
          <a:pPr rtl="0">
            <a:lnSpc>
              <a:spcPct val="100000"/>
            </a:lnSpc>
          </a:pPr>
          <a:r>
            <a:rPr lang="ru-RU" sz="1600" b="0" i="0" baseline="0" dirty="0" smtClean="0"/>
            <a:t>к чему оно</a:t>
          </a:r>
        </a:p>
        <a:p>
          <a:pPr rtl="0">
            <a:lnSpc>
              <a:spcPct val="100000"/>
            </a:lnSpc>
          </a:pPr>
          <a:r>
            <a:rPr lang="ru-RU" sz="1600" b="0" i="0" baseline="0" dirty="0" smtClean="0"/>
            <a:t>приводит. </a:t>
          </a:r>
        </a:p>
        <a:p>
          <a:pPr rtl="0">
            <a:lnSpc>
              <a:spcPct val="90000"/>
            </a:lnSpc>
          </a:pPr>
          <a:endParaRPr lang="ru-RU" sz="500" b="0" i="0" baseline="0" dirty="0" smtClean="0"/>
        </a:p>
        <a:p>
          <a:pPr rtl="0">
            <a:lnSpc>
              <a:spcPct val="90000"/>
            </a:lnSpc>
          </a:pPr>
          <a:endParaRPr lang="ru-RU" sz="500" b="0" i="0" baseline="0" dirty="0" smtClean="0"/>
        </a:p>
        <a:p>
          <a:pPr rtl="0">
            <a:lnSpc>
              <a:spcPct val="90000"/>
            </a:lnSpc>
          </a:pPr>
          <a:endParaRPr lang="ru-RU" sz="500" b="0" i="0" baseline="0" dirty="0" smtClean="0"/>
        </a:p>
        <a:p>
          <a:pPr rtl="0">
            <a:lnSpc>
              <a:spcPct val="90000"/>
            </a:lnSpc>
          </a:pPr>
          <a:endParaRPr lang="ru-RU" sz="500" b="0" i="0" baseline="0" dirty="0" smtClean="0"/>
        </a:p>
        <a:p>
          <a:pPr rtl="0">
            <a:lnSpc>
              <a:spcPct val="90000"/>
            </a:lnSpc>
          </a:pPr>
          <a:endParaRPr lang="ru-RU" sz="500" b="0" i="0" baseline="0" dirty="0" smtClean="0"/>
        </a:p>
        <a:p>
          <a:pPr rtl="0">
            <a:lnSpc>
              <a:spcPct val="90000"/>
            </a:lnSpc>
          </a:pPr>
          <a:endParaRPr lang="ru-RU" sz="500" b="0" i="0" baseline="0" dirty="0" smtClean="0"/>
        </a:p>
      </dgm:t>
    </dgm:pt>
    <dgm:pt modelId="{722933B5-B182-40EB-8E17-373DB916D2BB}" type="parTrans" cxnId="{1A4E78F1-D386-483B-B791-64E0E7689F73}">
      <dgm:prSet/>
      <dgm:spPr/>
      <dgm:t>
        <a:bodyPr/>
        <a:lstStyle/>
        <a:p>
          <a:endParaRPr lang="ru-RU"/>
        </a:p>
      </dgm:t>
    </dgm:pt>
    <dgm:pt modelId="{13A0D556-4009-4AE1-8C5B-65A7B27E9455}" type="sibTrans" cxnId="{1A4E78F1-D386-483B-B791-64E0E7689F73}">
      <dgm:prSet/>
      <dgm:spPr/>
      <dgm:t>
        <a:bodyPr/>
        <a:lstStyle/>
        <a:p>
          <a:endParaRPr lang="ru-RU"/>
        </a:p>
      </dgm:t>
    </dgm:pt>
    <dgm:pt modelId="{93F26992-8C0F-4236-B563-5C67C645C5A2}">
      <dgm:prSet custT="1"/>
      <dgm:spPr/>
      <dgm:t>
        <a:bodyPr/>
        <a:lstStyle/>
        <a:p>
          <a:pPr rtl="0"/>
          <a:endParaRPr lang="ru-RU" sz="1600" b="0" i="0" baseline="0" dirty="0" smtClean="0"/>
        </a:p>
        <a:p>
          <a:pPr rtl="0"/>
          <a:endParaRPr lang="ru-RU" sz="1600" b="0" i="0" baseline="0" dirty="0" smtClean="0"/>
        </a:p>
        <a:p>
          <a:pPr rtl="0"/>
          <a:endParaRPr lang="ru-RU" sz="1600" b="0" i="0" baseline="0" dirty="0" smtClean="0"/>
        </a:p>
        <a:p>
          <a:pPr rtl="0"/>
          <a:endParaRPr lang="ru-RU" sz="1600" b="0" i="0" baseline="0" dirty="0" smtClean="0"/>
        </a:p>
        <a:p>
          <a:pPr rtl="0"/>
          <a:endParaRPr lang="ru-RU" sz="1600" b="0" i="0" baseline="0" dirty="0" smtClean="0"/>
        </a:p>
        <a:p>
          <a:pPr rtl="0"/>
          <a:endParaRPr lang="ru-RU" sz="1600" b="0" i="0" baseline="0" dirty="0" smtClean="0"/>
        </a:p>
        <a:p>
          <a:pPr rtl="0"/>
          <a:endParaRPr lang="ru-RU" sz="1600" b="0" i="0" baseline="0" dirty="0" smtClean="0"/>
        </a:p>
        <a:p>
          <a:pPr rtl="0"/>
          <a:endParaRPr lang="ru-RU" sz="1600" b="0" i="0" baseline="0" dirty="0" smtClean="0"/>
        </a:p>
        <a:p>
          <a:pPr rtl="0"/>
          <a:endParaRPr lang="ru-RU" sz="1600" b="0" i="0" baseline="0" dirty="0" smtClean="0"/>
        </a:p>
        <a:p>
          <a:pPr rtl="0"/>
          <a:endParaRPr lang="ru-RU" sz="1600" b="0" i="0" baseline="0" dirty="0" smtClean="0"/>
        </a:p>
        <a:p>
          <a:pPr rtl="0"/>
          <a:endParaRPr lang="ru-RU" sz="1600" b="0" i="0" baseline="0" dirty="0" smtClean="0"/>
        </a:p>
        <a:p>
          <a:pPr rtl="0"/>
          <a:endParaRPr lang="ru-RU" sz="1600" b="0" i="0" baseline="0" dirty="0" smtClean="0"/>
        </a:p>
        <a:p>
          <a:pPr rtl="0"/>
          <a:endParaRPr lang="ru-RU" sz="1600" b="0" i="0" baseline="0" dirty="0" smtClean="0"/>
        </a:p>
        <a:p>
          <a:pPr rtl="0"/>
          <a:endParaRPr lang="ru-RU" sz="1600" b="0" i="0" baseline="0" dirty="0" smtClean="0"/>
        </a:p>
        <a:p>
          <a:pPr rtl="0"/>
          <a:endParaRPr lang="ru-RU" sz="1600" b="0" i="0" baseline="0" dirty="0" smtClean="0"/>
        </a:p>
        <a:p>
          <a:pPr rtl="0"/>
          <a:r>
            <a:rPr lang="ru-RU" sz="1600" b="0" i="0" baseline="0" dirty="0" smtClean="0"/>
            <a:t>Учите</a:t>
          </a:r>
        </a:p>
        <a:p>
          <a:pPr rtl="0"/>
          <a:r>
            <a:rPr lang="ru-RU" sz="1600" b="0" i="0" baseline="0" dirty="0" smtClean="0"/>
            <a:t> </a:t>
          </a:r>
          <a:r>
            <a:rPr lang="ru-RU" sz="1600" b="1" i="0" baseline="0" dirty="0" smtClean="0"/>
            <a:t>планировать</a:t>
          </a:r>
        </a:p>
        <a:p>
          <a:pPr rtl="0"/>
          <a:r>
            <a:rPr lang="ru-RU" sz="1600" b="0" i="0" baseline="0" dirty="0" smtClean="0"/>
            <a:t>  свои</a:t>
          </a:r>
        </a:p>
        <a:p>
          <a:pPr rtl="0"/>
          <a:r>
            <a:rPr lang="ru-RU" sz="1600" b="0" i="0" baseline="0" dirty="0" smtClean="0"/>
            <a:t> действия</a:t>
          </a:r>
        </a:p>
        <a:p>
          <a:pPr rtl="0"/>
          <a:r>
            <a:rPr lang="ru-RU" sz="1600" b="0" i="0" baseline="0" dirty="0" smtClean="0"/>
            <a:t> и доводить </a:t>
          </a:r>
        </a:p>
        <a:p>
          <a:pPr rtl="0"/>
          <a:r>
            <a:rPr lang="ru-RU" sz="1600" b="0" i="0" baseline="0" dirty="0" smtClean="0"/>
            <a:t>начатое </a:t>
          </a:r>
          <a:r>
            <a:rPr lang="ru-RU" sz="1600" b="1" i="0" baseline="0" dirty="0" smtClean="0"/>
            <a:t>до </a:t>
          </a:r>
        </a:p>
        <a:p>
          <a:pPr rtl="0"/>
          <a:r>
            <a:rPr lang="ru-RU" sz="1600" b="1" i="0" baseline="0" dirty="0" smtClean="0"/>
            <a:t>конца</a:t>
          </a:r>
          <a:r>
            <a:rPr lang="ru-RU" sz="1600" b="0" i="0" baseline="0" dirty="0" smtClean="0"/>
            <a:t>!</a:t>
          </a:r>
          <a:endParaRPr lang="ru-RU" sz="1400" b="0" i="0" baseline="0" dirty="0" smtClean="0"/>
        </a:p>
        <a:p>
          <a:pPr rtl="0"/>
          <a:r>
            <a:rPr lang="ru-RU" sz="1400" b="0" i="0" baseline="0" dirty="0" smtClean="0"/>
            <a:t>Если вы хотите, чтобы ребенок привык выполнять самостоятельно ваши поручения, ежедневно утром (или с вечера) готовьте вместе с ним список дел на весь день. Если ребенок пока еще не умеет читать, список может быть составлен с помощью рисунков.</a:t>
          </a:r>
          <a:endParaRPr lang="ru-RU" sz="1400" dirty="0"/>
        </a:p>
      </dgm:t>
    </dgm:pt>
    <dgm:pt modelId="{DF74E927-F7E8-440F-B6FF-B786F2C95148}" type="parTrans" cxnId="{4DFE3082-B155-401F-BB09-8B058F011271}">
      <dgm:prSet/>
      <dgm:spPr/>
      <dgm:t>
        <a:bodyPr/>
        <a:lstStyle/>
        <a:p>
          <a:endParaRPr lang="ru-RU"/>
        </a:p>
      </dgm:t>
    </dgm:pt>
    <dgm:pt modelId="{BF5D409C-DB4F-4E21-B868-D8952EDD9C60}" type="sibTrans" cxnId="{4DFE3082-B155-401F-BB09-8B058F011271}">
      <dgm:prSet/>
      <dgm:spPr/>
      <dgm:t>
        <a:bodyPr/>
        <a:lstStyle/>
        <a:p>
          <a:endParaRPr lang="ru-RU"/>
        </a:p>
      </dgm:t>
    </dgm:pt>
    <dgm:pt modelId="{10860CD7-79B8-476A-BF99-69FAA150AE03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i="0" baseline="0" dirty="0" smtClean="0"/>
            <a:t>Игры с правилами</a:t>
          </a:r>
          <a:r>
            <a:rPr lang="ru-RU" sz="1600" b="0" i="0" baseline="0" dirty="0" smtClean="0"/>
            <a:t>:</a:t>
          </a: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baseline="0" dirty="0" smtClean="0"/>
            <a:t> учат дожидаться своей очереди, выстраивать свою стратегию, учитывать изменяющиеся обстоятельства, с достоинством проигрывать, не бояться трудностей, разрешать их самостоятельно… (домино, шашки, настольные, подвижные игры и др.)</a:t>
          </a:r>
          <a:endParaRPr lang="ru-RU" sz="1600" dirty="0" smtClean="0"/>
        </a:p>
        <a:p>
          <a:pPr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dirty="0"/>
        </a:p>
      </dgm:t>
    </dgm:pt>
    <dgm:pt modelId="{FFB2D1FA-96D0-458F-ADDD-FEE94DC449E3}" type="parTrans" cxnId="{6DE75063-E4F4-4FF6-A000-50A6DDBCC1B4}">
      <dgm:prSet/>
      <dgm:spPr/>
      <dgm:t>
        <a:bodyPr/>
        <a:lstStyle/>
        <a:p>
          <a:endParaRPr lang="ru-RU"/>
        </a:p>
      </dgm:t>
    </dgm:pt>
    <dgm:pt modelId="{19BAD8D7-509C-48D5-AF0E-B08A64219F9F}" type="sibTrans" cxnId="{6DE75063-E4F4-4FF6-A000-50A6DDBCC1B4}">
      <dgm:prSet/>
      <dgm:spPr/>
      <dgm:t>
        <a:bodyPr/>
        <a:lstStyle/>
        <a:p>
          <a:endParaRPr lang="ru-RU"/>
        </a:p>
      </dgm:t>
    </dgm:pt>
    <dgm:pt modelId="{3BD07A7B-BD14-410D-BA4E-8224E576AC5E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baseline="0" dirty="0" smtClean="0"/>
            <a:t>Соблюдать </a:t>
          </a: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i="0" baseline="0" dirty="0" smtClean="0"/>
            <a:t>режим дня</a:t>
          </a:r>
          <a:r>
            <a:rPr lang="ru-RU" sz="1600" b="0" i="0" baseline="0" dirty="0" smtClean="0"/>
            <a:t>; </a:t>
          </a: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i="0" baseline="0" dirty="0" smtClean="0"/>
            <a:t>порядок</a:t>
          </a: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baseline="0" dirty="0" smtClean="0"/>
            <a:t> в</a:t>
          </a: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baseline="0" dirty="0" smtClean="0"/>
            <a:t> </a:t>
          </a: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500" b="0" i="0" baseline="0" dirty="0" smtClean="0"/>
            <a:t>окружающей</a:t>
          </a: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baseline="0" dirty="0" smtClean="0"/>
            <a:t> обстановке.</a:t>
          </a:r>
        </a:p>
        <a:p>
          <a:pPr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dirty="0"/>
        </a:p>
      </dgm:t>
    </dgm:pt>
    <dgm:pt modelId="{8DB4BFCA-938C-4378-B1D9-664B56497E7E}" type="parTrans" cxnId="{222CA379-AF24-4FFD-8E36-CFDF7CC1B902}">
      <dgm:prSet/>
      <dgm:spPr/>
      <dgm:t>
        <a:bodyPr/>
        <a:lstStyle/>
        <a:p>
          <a:endParaRPr lang="ru-RU"/>
        </a:p>
      </dgm:t>
    </dgm:pt>
    <dgm:pt modelId="{16A26B17-6180-4B2E-B6C9-053B69368C1B}" type="sibTrans" cxnId="{222CA379-AF24-4FFD-8E36-CFDF7CC1B902}">
      <dgm:prSet/>
      <dgm:spPr/>
      <dgm:t>
        <a:bodyPr/>
        <a:lstStyle/>
        <a:p>
          <a:endParaRPr lang="ru-RU"/>
        </a:p>
      </dgm:t>
    </dgm:pt>
    <dgm:pt modelId="{73F69979-DD35-4C42-8D87-5BF23A48E96A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baseline="0" dirty="0" smtClean="0"/>
            <a:t>Выполнять</a:t>
          </a: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baseline="0" dirty="0" smtClean="0"/>
            <a:t> </a:t>
          </a:r>
          <a:r>
            <a:rPr lang="ru-RU" sz="1600" b="1" i="0" baseline="0" dirty="0" smtClean="0"/>
            <a:t>установленный</a:t>
          </a:r>
          <a:r>
            <a:rPr lang="ru-RU" sz="1600" b="0" i="0" baseline="0" dirty="0" smtClean="0"/>
            <a:t> порядок</a:t>
          </a: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baseline="0" dirty="0" smtClean="0"/>
            <a:t> в семье,</a:t>
          </a: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baseline="0" dirty="0" smtClean="0"/>
            <a:t> в детском саду</a:t>
          </a: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baseline="0" dirty="0" smtClean="0"/>
            <a:t> (правила, требования). </a:t>
          </a: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baseline="0" dirty="0" smtClean="0"/>
            <a:t>Всегда обращать внимание на нарушение предъявленного требования!</a:t>
          </a:r>
          <a:endParaRPr lang="ru-RU" sz="1600" dirty="0" smtClean="0"/>
        </a:p>
        <a:p>
          <a:pPr rtl="0"/>
          <a:endParaRPr lang="ru-RU" sz="1600" dirty="0"/>
        </a:p>
      </dgm:t>
    </dgm:pt>
    <dgm:pt modelId="{E771186D-73A4-4236-84AF-2E93B6FDA03A}" type="parTrans" cxnId="{4879BD4E-244B-40E8-91F5-D675BDD55B82}">
      <dgm:prSet/>
      <dgm:spPr/>
      <dgm:t>
        <a:bodyPr/>
        <a:lstStyle/>
        <a:p>
          <a:endParaRPr lang="ru-RU"/>
        </a:p>
      </dgm:t>
    </dgm:pt>
    <dgm:pt modelId="{EF80CF0C-80A4-4ABD-91C7-0F2130B925EC}" type="sibTrans" cxnId="{4879BD4E-244B-40E8-91F5-D675BDD55B82}">
      <dgm:prSet/>
      <dgm:spPr/>
      <dgm:t>
        <a:bodyPr/>
        <a:lstStyle/>
        <a:p>
          <a:endParaRPr lang="ru-RU"/>
        </a:p>
      </dgm:t>
    </dgm:pt>
    <dgm:pt modelId="{F5D9C64E-ABB7-4911-B9BE-0FBDDC316ECC}" type="pres">
      <dgm:prSet presAssocID="{519908C2-55C4-4E78-A66D-C4FC4653C8E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C636201-8A8F-41CF-BE22-8B2A89BD54F2}" type="pres">
      <dgm:prSet presAssocID="{81B4C355-B63C-4D74-9605-A8DF913138B8}" presName="compNode" presStyleCnt="0"/>
      <dgm:spPr/>
    </dgm:pt>
    <dgm:pt modelId="{E433E60D-0EF2-499C-A11F-EEAE0913C0BE}" type="pres">
      <dgm:prSet presAssocID="{81B4C355-B63C-4D74-9605-A8DF913138B8}" presName="aNode" presStyleLbl="bgShp" presStyleIdx="0" presStyleCnt="5" custLinFactNeighborX="-1602" custLinFactNeighborY="16972"/>
      <dgm:spPr/>
      <dgm:t>
        <a:bodyPr/>
        <a:lstStyle/>
        <a:p>
          <a:endParaRPr lang="ru-RU"/>
        </a:p>
      </dgm:t>
    </dgm:pt>
    <dgm:pt modelId="{97068AD2-6955-47B5-909A-40591C142774}" type="pres">
      <dgm:prSet presAssocID="{81B4C355-B63C-4D74-9605-A8DF913138B8}" presName="textNode" presStyleLbl="bgShp" presStyleIdx="0" presStyleCnt="5"/>
      <dgm:spPr/>
      <dgm:t>
        <a:bodyPr/>
        <a:lstStyle/>
        <a:p>
          <a:endParaRPr lang="ru-RU"/>
        </a:p>
      </dgm:t>
    </dgm:pt>
    <dgm:pt modelId="{7C53962F-972B-4618-9F77-B6AA070B3F0C}" type="pres">
      <dgm:prSet presAssocID="{81B4C355-B63C-4D74-9605-A8DF913138B8}" presName="compChildNode" presStyleCnt="0"/>
      <dgm:spPr/>
    </dgm:pt>
    <dgm:pt modelId="{3D579CD9-12A1-4F56-8DCE-7CBAF91B8869}" type="pres">
      <dgm:prSet presAssocID="{81B4C355-B63C-4D74-9605-A8DF913138B8}" presName="theInnerList" presStyleCnt="0"/>
      <dgm:spPr/>
    </dgm:pt>
    <dgm:pt modelId="{B762FD63-D6AF-4DDD-BD73-BC588204F4F5}" type="pres">
      <dgm:prSet presAssocID="{81B4C355-B63C-4D74-9605-A8DF913138B8}" presName="aSpace" presStyleCnt="0"/>
      <dgm:spPr/>
    </dgm:pt>
    <dgm:pt modelId="{5497DF6F-C499-4D29-BA7E-84ABAC40DE0D}" type="pres">
      <dgm:prSet presAssocID="{93F26992-8C0F-4236-B563-5C67C645C5A2}" presName="compNode" presStyleCnt="0"/>
      <dgm:spPr/>
    </dgm:pt>
    <dgm:pt modelId="{78A52A7A-D85B-46C2-86C8-A3B1759E21DD}" type="pres">
      <dgm:prSet presAssocID="{93F26992-8C0F-4236-B563-5C67C645C5A2}" presName="aNode" presStyleLbl="bgShp" presStyleIdx="1" presStyleCnt="5"/>
      <dgm:spPr/>
      <dgm:t>
        <a:bodyPr/>
        <a:lstStyle/>
        <a:p>
          <a:endParaRPr lang="ru-RU"/>
        </a:p>
      </dgm:t>
    </dgm:pt>
    <dgm:pt modelId="{E99EB9E3-530D-47B3-8EE7-8F1630A970E8}" type="pres">
      <dgm:prSet presAssocID="{93F26992-8C0F-4236-B563-5C67C645C5A2}" presName="textNode" presStyleLbl="bgShp" presStyleIdx="1" presStyleCnt="5"/>
      <dgm:spPr/>
      <dgm:t>
        <a:bodyPr/>
        <a:lstStyle/>
        <a:p>
          <a:endParaRPr lang="ru-RU"/>
        </a:p>
      </dgm:t>
    </dgm:pt>
    <dgm:pt modelId="{8A03EB9B-0A54-4697-9E3F-E0B400C0E6F7}" type="pres">
      <dgm:prSet presAssocID="{93F26992-8C0F-4236-B563-5C67C645C5A2}" presName="compChildNode" presStyleCnt="0"/>
      <dgm:spPr/>
    </dgm:pt>
    <dgm:pt modelId="{6BE50245-F376-4E5D-B017-7A4AA440A9A2}" type="pres">
      <dgm:prSet presAssocID="{93F26992-8C0F-4236-B563-5C67C645C5A2}" presName="theInnerList" presStyleCnt="0"/>
      <dgm:spPr/>
    </dgm:pt>
    <dgm:pt modelId="{A8AB3AA6-9E40-417D-9BF4-0DEF7A9FEEFE}" type="pres">
      <dgm:prSet presAssocID="{93F26992-8C0F-4236-B563-5C67C645C5A2}" presName="aSpace" presStyleCnt="0"/>
      <dgm:spPr/>
    </dgm:pt>
    <dgm:pt modelId="{9FF3A038-0B48-4061-B2B2-F94E56386424}" type="pres">
      <dgm:prSet presAssocID="{10860CD7-79B8-476A-BF99-69FAA150AE03}" presName="compNode" presStyleCnt="0"/>
      <dgm:spPr/>
    </dgm:pt>
    <dgm:pt modelId="{343015C6-27D1-49D5-87FF-263A45321C41}" type="pres">
      <dgm:prSet presAssocID="{10860CD7-79B8-476A-BF99-69FAA150AE03}" presName="aNode" presStyleLbl="bgShp" presStyleIdx="2" presStyleCnt="5" custScaleX="126349"/>
      <dgm:spPr/>
      <dgm:t>
        <a:bodyPr/>
        <a:lstStyle/>
        <a:p>
          <a:endParaRPr lang="ru-RU"/>
        </a:p>
      </dgm:t>
    </dgm:pt>
    <dgm:pt modelId="{DA3B3952-DF4D-4A78-A255-4B8AD9F863F4}" type="pres">
      <dgm:prSet presAssocID="{10860CD7-79B8-476A-BF99-69FAA150AE03}" presName="textNode" presStyleLbl="bgShp" presStyleIdx="2" presStyleCnt="5"/>
      <dgm:spPr/>
      <dgm:t>
        <a:bodyPr/>
        <a:lstStyle/>
        <a:p>
          <a:endParaRPr lang="ru-RU"/>
        </a:p>
      </dgm:t>
    </dgm:pt>
    <dgm:pt modelId="{94C7ACB9-1A19-4D36-9B72-4F2067F7CE4F}" type="pres">
      <dgm:prSet presAssocID="{10860CD7-79B8-476A-BF99-69FAA150AE03}" presName="compChildNode" presStyleCnt="0"/>
      <dgm:spPr/>
    </dgm:pt>
    <dgm:pt modelId="{31F4478B-5F85-43A7-8416-AC2F727CAF8A}" type="pres">
      <dgm:prSet presAssocID="{10860CD7-79B8-476A-BF99-69FAA150AE03}" presName="theInnerList" presStyleCnt="0"/>
      <dgm:spPr/>
    </dgm:pt>
    <dgm:pt modelId="{FC78A9DD-B8C6-41F0-937C-9C836B6DDD54}" type="pres">
      <dgm:prSet presAssocID="{10860CD7-79B8-476A-BF99-69FAA150AE03}" presName="aSpace" presStyleCnt="0"/>
      <dgm:spPr/>
    </dgm:pt>
    <dgm:pt modelId="{7D8771E8-695C-4E3D-AE4A-2D2DF9DDE2EA}" type="pres">
      <dgm:prSet presAssocID="{3BD07A7B-BD14-410D-BA4E-8224E576AC5E}" presName="compNode" presStyleCnt="0"/>
      <dgm:spPr/>
    </dgm:pt>
    <dgm:pt modelId="{B940FE9C-82FB-43AA-B1C7-ECFFAB6619B9}" type="pres">
      <dgm:prSet presAssocID="{3BD07A7B-BD14-410D-BA4E-8224E576AC5E}" presName="aNode" presStyleLbl="bgShp" presStyleIdx="3" presStyleCnt="5" custScaleX="83149"/>
      <dgm:spPr/>
      <dgm:t>
        <a:bodyPr/>
        <a:lstStyle/>
        <a:p>
          <a:endParaRPr lang="ru-RU"/>
        </a:p>
      </dgm:t>
    </dgm:pt>
    <dgm:pt modelId="{23BFC48E-2394-4A8C-927F-492CBA424EE3}" type="pres">
      <dgm:prSet presAssocID="{3BD07A7B-BD14-410D-BA4E-8224E576AC5E}" presName="textNode" presStyleLbl="bgShp" presStyleIdx="3" presStyleCnt="5"/>
      <dgm:spPr/>
      <dgm:t>
        <a:bodyPr/>
        <a:lstStyle/>
        <a:p>
          <a:endParaRPr lang="ru-RU"/>
        </a:p>
      </dgm:t>
    </dgm:pt>
    <dgm:pt modelId="{7AE02D2F-69FF-4160-88B9-2C5B99532A27}" type="pres">
      <dgm:prSet presAssocID="{3BD07A7B-BD14-410D-BA4E-8224E576AC5E}" presName="compChildNode" presStyleCnt="0"/>
      <dgm:spPr/>
    </dgm:pt>
    <dgm:pt modelId="{7E103E0E-F698-468E-9BB9-5E055080D98F}" type="pres">
      <dgm:prSet presAssocID="{3BD07A7B-BD14-410D-BA4E-8224E576AC5E}" presName="theInnerList" presStyleCnt="0"/>
      <dgm:spPr/>
    </dgm:pt>
    <dgm:pt modelId="{89D68D1E-6F13-4D90-AA40-252E2F2BDD64}" type="pres">
      <dgm:prSet presAssocID="{3BD07A7B-BD14-410D-BA4E-8224E576AC5E}" presName="aSpace" presStyleCnt="0"/>
      <dgm:spPr/>
    </dgm:pt>
    <dgm:pt modelId="{DFCA4137-94E5-49BB-BCDC-C9C50664CEEC}" type="pres">
      <dgm:prSet presAssocID="{73F69979-DD35-4C42-8D87-5BF23A48E96A}" presName="compNode" presStyleCnt="0"/>
      <dgm:spPr/>
    </dgm:pt>
    <dgm:pt modelId="{E9737E6D-6C6D-4888-828E-BB3251B50E74}" type="pres">
      <dgm:prSet presAssocID="{73F69979-DD35-4C42-8D87-5BF23A48E96A}" presName="aNode" presStyleLbl="bgShp" presStyleIdx="4" presStyleCnt="5"/>
      <dgm:spPr/>
      <dgm:t>
        <a:bodyPr/>
        <a:lstStyle/>
        <a:p>
          <a:endParaRPr lang="ru-RU"/>
        </a:p>
      </dgm:t>
    </dgm:pt>
    <dgm:pt modelId="{516AD028-4D7D-41C2-8CB2-EE965E1574B6}" type="pres">
      <dgm:prSet presAssocID="{73F69979-DD35-4C42-8D87-5BF23A48E96A}" presName="textNode" presStyleLbl="bgShp" presStyleIdx="4" presStyleCnt="5"/>
      <dgm:spPr/>
      <dgm:t>
        <a:bodyPr/>
        <a:lstStyle/>
        <a:p>
          <a:endParaRPr lang="ru-RU"/>
        </a:p>
      </dgm:t>
    </dgm:pt>
    <dgm:pt modelId="{218D50CF-49DB-4A60-9E9A-094A81A8EEA3}" type="pres">
      <dgm:prSet presAssocID="{73F69979-DD35-4C42-8D87-5BF23A48E96A}" presName="compChildNode" presStyleCnt="0"/>
      <dgm:spPr/>
    </dgm:pt>
    <dgm:pt modelId="{E74F0251-5588-4F83-A8A1-B74E6DE8626A}" type="pres">
      <dgm:prSet presAssocID="{73F69979-DD35-4C42-8D87-5BF23A48E96A}" presName="theInnerList" presStyleCnt="0"/>
      <dgm:spPr/>
    </dgm:pt>
  </dgm:ptLst>
  <dgm:cxnLst>
    <dgm:cxn modelId="{1A4E78F1-D386-483B-B791-64E0E7689F73}" srcId="{519908C2-55C4-4E78-A66D-C4FC4653C8E7}" destId="{81B4C355-B63C-4D74-9605-A8DF913138B8}" srcOrd="0" destOrd="0" parTransId="{722933B5-B182-40EB-8E17-373DB916D2BB}" sibTransId="{13A0D556-4009-4AE1-8C5B-65A7B27E9455}"/>
    <dgm:cxn modelId="{B5980942-28C1-41E3-83D0-794DEDD4CBF2}" type="presOf" srcId="{73F69979-DD35-4C42-8D87-5BF23A48E96A}" destId="{E9737E6D-6C6D-4888-828E-BB3251B50E74}" srcOrd="0" destOrd="0" presId="urn:microsoft.com/office/officeart/2005/8/layout/lProcess2"/>
    <dgm:cxn modelId="{5BFC4073-086C-46D5-8E28-1838C56F17BB}" type="presOf" srcId="{93F26992-8C0F-4236-B563-5C67C645C5A2}" destId="{E99EB9E3-530D-47B3-8EE7-8F1630A970E8}" srcOrd="1" destOrd="0" presId="urn:microsoft.com/office/officeart/2005/8/layout/lProcess2"/>
    <dgm:cxn modelId="{4DFE3082-B155-401F-BB09-8B058F011271}" srcId="{519908C2-55C4-4E78-A66D-C4FC4653C8E7}" destId="{93F26992-8C0F-4236-B563-5C67C645C5A2}" srcOrd="1" destOrd="0" parTransId="{DF74E927-F7E8-440F-B6FF-B786F2C95148}" sibTransId="{BF5D409C-DB4F-4E21-B868-D8952EDD9C60}"/>
    <dgm:cxn modelId="{F9A642DA-313A-4ED1-9329-4D903361C526}" type="presOf" srcId="{10860CD7-79B8-476A-BF99-69FAA150AE03}" destId="{DA3B3952-DF4D-4A78-A255-4B8AD9F863F4}" srcOrd="1" destOrd="0" presId="urn:microsoft.com/office/officeart/2005/8/layout/lProcess2"/>
    <dgm:cxn modelId="{45E7961A-5C29-4210-A48C-A266610AD8D5}" type="presOf" srcId="{93F26992-8C0F-4236-B563-5C67C645C5A2}" destId="{78A52A7A-D85B-46C2-86C8-A3B1759E21DD}" srcOrd="0" destOrd="0" presId="urn:microsoft.com/office/officeart/2005/8/layout/lProcess2"/>
    <dgm:cxn modelId="{BC464273-F29E-48DE-AA53-64702F5B5152}" type="presOf" srcId="{3BD07A7B-BD14-410D-BA4E-8224E576AC5E}" destId="{23BFC48E-2394-4A8C-927F-492CBA424EE3}" srcOrd="1" destOrd="0" presId="urn:microsoft.com/office/officeart/2005/8/layout/lProcess2"/>
    <dgm:cxn modelId="{4879BD4E-244B-40E8-91F5-D675BDD55B82}" srcId="{519908C2-55C4-4E78-A66D-C4FC4653C8E7}" destId="{73F69979-DD35-4C42-8D87-5BF23A48E96A}" srcOrd="4" destOrd="0" parTransId="{E771186D-73A4-4236-84AF-2E93B6FDA03A}" sibTransId="{EF80CF0C-80A4-4ABD-91C7-0F2130B925EC}"/>
    <dgm:cxn modelId="{0F24E7FC-4C16-474A-B895-0978B35D764C}" type="presOf" srcId="{73F69979-DD35-4C42-8D87-5BF23A48E96A}" destId="{516AD028-4D7D-41C2-8CB2-EE965E1574B6}" srcOrd="1" destOrd="0" presId="urn:microsoft.com/office/officeart/2005/8/layout/lProcess2"/>
    <dgm:cxn modelId="{6DE75063-E4F4-4FF6-A000-50A6DDBCC1B4}" srcId="{519908C2-55C4-4E78-A66D-C4FC4653C8E7}" destId="{10860CD7-79B8-476A-BF99-69FAA150AE03}" srcOrd="2" destOrd="0" parTransId="{FFB2D1FA-96D0-458F-ADDD-FEE94DC449E3}" sibTransId="{19BAD8D7-509C-48D5-AF0E-B08A64219F9F}"/>
    <dgm:cxn modelId="{39360365-A2B6-49D5-9284-C10B607A8526}" type="presOf" srcId="{81B4C355-B63C-4D74-9605-A8DF913138B8}" destId="{97068AD2-6955-47B5-909A-40591C142774}" srcOrd="1" destOrd="0" presId="urn:microsoft.com/office/officeart/2005/8/layout/lProcess2"/>
    <dgm:cxn modelId="{222CA379-AF24-4FFD-8E36-CFDF7CC1B902}" srcId="{519908C2-55C4-4E78-A66D-C4FC4653C8E7}" destId="{3BD07A7B-BD14-410D-BA4E-8224E576AC5E}" srcOrd="3" destOrd="0" parTransId="{8DB4BFCA-938C-4378-B1D9-664B56497E7E}" sibTransId="{16A26B17-6180-4B2E-B6C9-053B69368C1B}"/>
    <dgm:cxn modelId="{19D30D3E-2469-4D62-BD0C-53B75B0E88EB}" type="presOf" srcId="{10860CD7-79B8-476A-BF99-69FAA150AE03}" destId="{343015C6-27D1-49D5-87FF-263A45321C41}" srcOrd="0" destOrd="0" presId="urn:microsoft.com/office/officeart/2005/8/layout/lProcess2"/>
    <dgm:cxn modelId="{E562E70F-1427-4B03-9C05-9C8299856EAF}" type="presOf" srcId="{81B4C355-B63C-4D74-9605-A8DF913138B8}" destId="{E433E60D-0EF2-499C-A11F-EEAE0913C0BE}" srcOrd="0" destOrd="0" presId="urn:microsoft.com/office/officeart/2005/8/layout/lProcess2"/>
    <dgm:cxn modelId="{05AE7E5D-73BF-422F-B277-F361143E0BF7}" type="presOf" srcId="{519908C2-55C4-4E78-A66D-C4FC4653C8E7}" destId="{F5D9C64E-ABB7-4911-B9BE-0FBDDC316ECC}" srcOrd="0" destOrd="0" presId="urn:microsoft.com/office/officeart/2005/8/layout/lProcess2"/>
    <dgm:cxn modelId="{40E90610-7DD1-4774-B848-046D8D7A9412}" type="presOf" srcId="{3BD07A7B-BD14-410D-BA4E-8224E576AC5E}" destId="{B940FE9C-82FB-43AA-B1C7-ECFFAB6619B9}" srcOrd="0" destOrd="0" presId="urn:microsoft.com/office/officeart/2005/8/layout/lProcess2"/>
    <dgm:cxn modelId="{F3375FFE-77C0-4ED9-954F-5E75E08C46DB}" type="presParOf" srcId="{F5D9C64E-ABB7-4911-B9BE-0FBDDC316ECC}" destId="{8C636201-8A8F-41CF-BE22-8B2A89BD54F2}" srcOrd="0" destOrd="0" presId="urn:microsoft.com/office/officeart/2005/8/layout/lProcess2"/>
    <dgm:cxn modelId="{7F481F85-AB99-4377-8ACD-29C6DCD6735E}" type="presParOf" srcId="{8C636201-8A8F-41CF-BE22-8B2A89BD54F2}" destId="{E433E60D-0EF2-499C-A11F-EEAE0913C0BE}" srcOrd="0" destOrd="0" presId="urn:microsoft.com/office/officeart/2005/8/layout/lProcess2"/>
    <dgm:cxn modelId="{440300BA-DE30-44C8-9B5C-C40E64464309}" type="presParOf" srcId="{8C636201-8A8F-41CF-BE22-8B2A89BD54F2}" destId="{97068AD2-6955-47B5-909A-40591C142774}" srcOrd="1" destOrd="0" presId="urn:microsoft.com/office/officeart/2005/8/layout/lProcess2"/>
    <dgm:cxn modelId="{8408B27F-470D-430C-AAC0-02F2BB7AECF2}" type="presParOf" srcId="{8C636201-8A8F-41CF-BE22-8B2A89BD54F2}" destId="{7C53962F-972B-4618-9F77-B6AA070B3F0C}" srcOrd="2" destOrd="0" presId="urn:microsoft.com/office/officeart/2005/8/layout/lProcess2"/>
    <dgm:cxn modelId="{5BE1106A-64EA-4DDF-A5E5-D9FAAE666502}" type="presParOf" srcId="{7C53962F-972B-4618-9F77-B6AA070B3F0C}" destId="{3D579CD9-12A1-4F56-8DCE-7CBAF91B8869}" srcOrd="0" destOrd="0" presId="urn:microsoft.com/office/officeart/2005/8/layout/lProcess2"/>
    <dgm:cxn modelId="{3A9827AD-1789-453F-8FA3-0CD567D06F3D}" type="presParOf" srcId="{F5D9C64E-ABB7-4911-B9BE-0FBDDC316ECC}" destId="{B762FD63-D6AF-4DDD-BD73-BC588204F4F5}" srcOrd="1" destOrd="0" presId="urn:microsoft.com/office/officeart/2005/8/layout/lProcess2"/>
    <dgm:cxn modelId="{321F7427-918E-49F5-AF94-1DDF02AEE332}" type="presParOf" srcId="{F5D9C64E-ABB7-4911-B9BE-0FBDDC316ECC}" destId="{5497DF6F-C499-4D29-BA7E-84ABAC40DE0D}" srcOrd="2" destOrd="0" presId="urn:microsoft.com/office/officeart/2005/8/layout/lProcess2"/>
    <dgm:cxn modelId="{C51F0CB1-BE87-4ABC-BAD8-59BF6FA56608}" type="presParOf" srcId="{5497DF6F-C499-4D29-BA7E-84ABAC40DE0D}" destId="{78A52A7A-D85B-46C2-86C8-A3B1759E21DD}" srcOrd="0" destOrd="0" presId="urn:microsoft.com/office/officeart/2005/8/layout/lProcess2"/>
    <dgm:cxn modelId="{632F19B6-84A4-47DE-95A6-1E110E3830D2}" type="presParOf" srcId="{5497DF6F-C499-4D29-BA7E-84ABAC40DE0D}" destId="{E99EB9E3-530D-47B3-8EE7-8F1630A970E8}" srcOrd="1" destOrd="0" presId="urn:microsoft.com/office/officeart/2005/8/layout/lProcess2"/>
    <dgm:cxn modelId="{A28E5041-87DF-4115-93BE-ECFE84E99DE2}" type="presParOf" srcId="{5497DF6F-C499-4D29-BA7E-84ABAC40DE0D}" destId="{8A03EB9B-0A54-4697-9E3F-E0B400C0E6F7}" srcOrd="2" destOrd="0" presId="urn:microsoft.com/office/officeart/2005/8/layout/lProcess2"/>
    <dgm:cxn modelId="{32F2B643-3E64-4A85-937C-24D3DCD8CA15}" type="presParOf" srcId="{8A03EB9B-0A54-4697-9E3F-E0B400C0E6F7}" destId="{6BE50245-F376-4E5D-B017-7A4AA440A9A2}" srcOrd="0" destOrd="0" presId="urn:microsoft.com/office/officeart/2005/8/layout/lProcess2"/>
    <dgm:cxn modelId="{F9DB3FE5-6076-47A5-87D5-3BCBD6275A81}" type="presParOf" srcId="{F5D9C64E-ABB7-4911-B9BE-0FBDDC316ECC}" destId="{A8AB3AA6-9E40-417D-9BF4-0DEF7A9FEEFE}" srcOrd="3" destOrd="0" presId="urn:microsoft.com/office/officeart/2005/8/layout/lProcess2"/>
    <dgm:cxn modelId="{31D13B56-B5F5-4F27-A9D0-48DB6BACC567}" type="presParOf" srcId="{F5D9C64E-ABB7-4911-B9BE-0FBDDC316ECC}" destId="{9FF3A038-0B48-4061-B2B2-F94E56386424}" srcOrd="4" destOrd="0" presId="urn:microsoft.com/office/officeart/2005/8/layout/lProcess2"/>
    <dgm:cxn modelId="{10EB377E-54C5-46B8-A21E-2B826F340FD7}" type="presParOf" srcId="{9FF3A038-0B48-4061-B2B2-F94E56386424}" destId="{343015C6-27D1-49D5-87FF-263A45321C41}" srcOrd="0" destOrd="0" presId="urn:microsoft.com/office/officeart/2005/8/layout/lProcess2"/>
    <dgm:cxn modelId="{BFC990B3-5F92-4661-B2C6-8865C4A8D7D7}" type="presParOf" srcId="{9FF3A038-0B48-4061-B2B2-F94E56386424}" destId="{DA3B3952-DF4D-4A78-A255-4B8AD9F863F4}" srcOrd="1" destOrd="0" presId="urn:microsoft.com/office/officeart/2005/8/layout/lProcess2"/>
    <dgm:cxn modelId="{7AF4291E-AFB1-4B61-BB29-A8CF57F78ECC}" type="presParOf" srcId="{9FF3A038-0B48-4061-B2B2-F94E56386424}" destId="{94C7ACB9-1A19-4D36-9B72-4F2067F7CE4F}" srcOrd="2" destOrd="0" presId="urn:microsoft.com/office/officeart/2005/8/layout/lProcess2"/>
    <dgm:cxn modelId="{FB50CF69-C4AC-4B60-87A1-5BECA688B085}" type="presParOf" srcId="{94C7ACB9-1A19-4D36-9B72-4F2067F7CE4F}" destId="{31F4478B-5F85-43A7-8416-AC2F727CAF8A}" srcOrd="0" destOrd="0" presId="urn:microsoft.com/office/officeart/2005/8/layout/lProcess2"/>
    <dgm:cxn modelId="{D7E34BA5-7377-4A70-BF3F-2C495935B4EB}" type="presParOf" srcId="{F5D9C64E-ABB7-4911-B9BE-0FBDDC316ECC}" destId="{FC78A9DD-B8C6-41F0-937C-9C836B6DDD54}" srcOrd="5" destOrd="0" presId="urn:microsoft.com/office/officeart/2005/8/layout/lProcess2"/>
    <dgm:cxn modelId="{33E81656-8F54-437E-8C8E-6E044CC3F8B0}" type="presParOf" srcId="{F5D9C64E-ABB7-4911-B9BE-0FBDDC316ECC}" destId="{7D8771E8-695C-4E3D-AE4A-2D2DF9DDE2EA}" srcOrd="6" destOrd="0" presId="urn:microsoft.com/office/officeart/2005/8/layout/lProcess2"/>
    <dgm:cxn modelId="{47F099F3-8142-446C-81B8-D46308BC0344}" type="presParOf" srcId="{7D8771E8-695C-4E3D-AE4A-2D2DF9DDE2EA}" destId="{B940FE9C-82FB-43AA-B1C7-ECFFAB6619B9}" srcOrd="0" destOrd="0" presId="urn:microsoft.com/office/officeart/2005/8/layout/lProcess2"/>
    <dgm:cxn modelId="{1B174A31-BB6C-4EE1-B2BD-79993C682B2A}" type="presParOf" srcId="{7D8771E8-695C-4E3D-AE4A-2D2DF9DDE2EA}" destId="{23BFC48E-2394-4A8C-927F-492CBA424EE3}" srcOrd="1" destOrd="0" presId="urn:microsoft.com/office/officeart/2005/8/layout/lProcess2"/>
    <dgm:cxn modelId="{68928B97-20DC-42DA-A0C5-3F31CFE404B1}" type="presParOf" srcId="{7D8771E8-695C-4E3D-AE4A-2D2DF9DDE2EA}" destId="{7AE02D2F-69FF-4160-88B9-2C5B99532A27}" srcOrd="2" destOrd="0" presId="urn:microsoft.com/office/officeart/2005/8/layout/lProcess2"/>
    <dgm:cxn modelId="{FE7FB9B1-33C1-409F-B6EB-D6009EE032A6}" type="presParOf" srcId="{7AE02D2F-69FF-4160-88B9-2C5B99532A27}" destId="{7E103E0E-F698-468E-9BB9-5E055080D98F}" srcOrd="0" destOrd="0" presId="urn:microsoft.com/office/officeart/2005/8/layout/lProcess2"/>
    <dgm:cxn modelId="{54874697-3BF0-4D4C-A7C6-21C15869E8EE}" type="presParOf" srcId="{F5D9C64E-ABB7-4911-B9BE-0FBDDC316ECC}" destId="{89D68D1E-6F13-4D90-AA40-252E2F2BDD64}" srcOrd="7" destOrd="0" presId="urn:microsoft.com/office/officeart/2005/8/layout/lProcess2"/>
    <dgm:cxn modelId="{ACA4A98A-928B-4E06-9B30-7E5DB5E9F016}" type="presParOf" srcId="{F5D9C64E-ABB7-4911-B9BE-0FBDDC316ECC}" destId="{DFCA4137-94E5-49BB-BCDC-C9C50664CEEC}" srcOrd="8" destOrd="0" presId="urn:microsoft.com/office/officeart/2005/8/layout/lProcess2"/>
    <dgm:cxn modelId="{2FBD590B-FBB6-49E0-B84B-B78B6B46187A}" type="presParOf" srcId="{DFCA4137-94E5-49BB-BCDC-C9C50664CEEC}" destId="{E9737E6D-6C6D-4888-828E-BB3251B50E74}" srcOrd="0" destOrd="0" presId="urn:microsoft.com/office/officeart/2005/8/layout/lProcess2"/>
    <dgm:cxn modelId="{376424EC-ADC0-41DD-8BD6-7F2C75FA6C5A}" type="presParOf" srcId="{DFCA4137-94E5-49BB-BCDC-C9C50664CEEC}" destId="{516AD028-4D7D-41C2-8CB2-EE965E1574B6}" srcOrd="1" destOrd="0" presId="urn:microsoft.com/office/officeart/2005/8/layout/lProcess2"/>
    <dgm:cxn modelId="{7F8CD367-C92D-4345-9083-97A4DD86E883}" type="presParOf" srcId="{DFCA4137-94E5-49BB-BCDC-C9C50664CEEC}" destId="{218D50CF-49DB-4A60-9E9A-094A81A8EEA3}" srcOrd="2" destOrd="0" presId="urn:microsoft.com/office/officeart/2005/8/layout/lProcess2"/>
    <dgm:cxn modelId="{B7917EB4-C8B0-4917-A3FC-CB8076E0DA6A}" type="presParOf" srcId="{218D50CF-49DB-4A60-9E9A-094A81A8EEA3}" destId="{E74F0251-5588-4F83-A8A1-B74E6DE8626A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19908C2-55C4-4E78-A66D-C4FC4653C8E7}" type="doc">
      <dgm:prSet loTypeId="urn:microsoft.com/office/officeart/2005/8/layout/lProcess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1B4C355-B63C-4D74-9605-A8DF913138B8}">
      <dgm:prSet custT="1"/>
      <dgm:spPr/>
      <dgm:t>
        <a:bodyPr/>
        <a:lstStyle/>
        <a:p>
          <a:pPr rtl="0">
            <a:lnSpc>
              <a:spcPct val="90000"/>
            </a:lnSpc>
          </a:pPr>
          <a:endParaRPr lang="ru-RU" sz="500" b="0" i="0" baseline="0" dirty="0" smtClean="0"/>
        </a:p>
        <a:p>
          <a:pPr rtl="0">
            <a:lnSpc>
              <a:spcPct val="90000"/>
            </a:lnSpc>
          </a:pPr>
          <a:endParaRPr lang="ru-RU" sz="500" b="0" i="0" baseline="0" dirty="0" smtClean="0"/>
        </a:p>
        <a:p>
          <a:pPr rtl="0">
            <a:lnSpc>
              <a:spcPct val="90000"/>
            </a:lnSpc>
          </a:pPr>
          <a:endParaRPr lang="ru-RU" sz="500" b="0" i="0" baseline="0" dirty="0" smtClean="0"/>
        </a:p>
        <a:p>
          <a:pPr rtl="0">
            <a:lnSpc>
              <a:spcPct val="90000"/>
            </a:lnSpc>
          </a:pPr>
          <a:endParaRPr lang="ru-RU" sz="500" b="0" i="0" baseline="0" dirty="0" smtClean="0"/>
        </a:p>
        <a:p>
          <a:pPr rtl="0">
            <a:lnSpc>
              <a:spcPct val="90000"/>
            </a:lnSpc>
          </a:pPr>
          <a:endParaRPr lang="ru-RU" sz="500" b="0" i="0" baseline="0" dirty="0" smtClean="0"/>
        </a:p>
        <a:p>
          <a:pPr rtl="0">
            <a:lnSpc>
              <a:spcPct val="100000"/>
            </a:lnSpc>
          </a:pPr>
          <a:endParaRPr lang="ru-RU" sz="1600" b="0" i="0" baseline="0" dirty="0" smtClean="0"/>
        </a:p>
        <a:p>
          <a:pPr rtl="0">
            <a:lnSpc>
              <a:spcPct val="100000"/>
            </a:lnSpc>
          </a:pPr>
          <a:endParaRPr lang="ru-RU" sz="1600" b="0" i="0" baseline="0" dirty="0" smtClean="0"/>
        </a:p>
        <a:p>
          <a:pPr rtl="0">
            <a:lnSpc>
              <a:spcPct val="100000"/>
            </a:lnSpc>
          </a:pPr>
          <a:endParaRPr lang="ru-RU" sz="1600" b="0" i="0" baseline="0" dirty="0" smtClean="0"/>
        </a:p>
        <a:p>
          <a:pPr rtl="0">
            <a:lnSpc>
              <a:spcPct val="100000"/>
            </a:lnSpc>
          </a:pPr>
          <a:endParaRPr lang="ru-RU" sz="1600" b="0" i="0" baseline="0" dirty="0" smtClean="0"/>
        </a:p>
        <a:p>
          <a:pPr rtl="0">
            <a:lnSpc>
              <a:spcPct val="100000"/>
            </a:lnSpc>
          </a:pPr>
          <a:r>
            <a:rPr lang="ru-RU" sz="1600" b="0" i="0" baseline="0" dirty="0" smtClean="0"/>
            <a:t>Учите</a:t>
          </a:r>
        </a:p>
        <a:p>
          <a:pPr rtl="0">
            <a:lnSpc>
              <a:spcPct val="100000"/>
            </a:lnSpc>
          </a:pPr>
          <a:r>
            <a:rPr lang="ru-RU" sz="1600" b="1" i="0" baseline="0" dirty="0" smtClean="0"/>
            <a:t>понимать</a:t>
          </a:r>
        </a:p>
        <a:p>
          <a:pPr rtl="0">
            <a:lnSpc>
              <a:spcPct val="100000"/>
            </a:lnSpc>
          </a:pPr>
          <a:r>
            <a:rPr lang="ru-RU" sz="1600" b="0" i="0" baseline="0" dirty="0" smtClean="0"/>
            <a:t>выбранное </a:t>
          </a:r>
        </a:p>
        <a:p>
          <a:pPr rtl="0">
            <a:lnSpc>
              <a:spcPct val="100000"/>
            </a:lnSpc>
          </a:pPr>
          <a:r>
            <a:rPr lang="ru-RU" sz="1600" b="0" i="0" baseline="0" dirty="0" smtClean="0"/>
            <a:t>поведение и </a:t>
          </a:r>
        </a:p>
        <a:p>
          <a:pPr rtl="0">
            <a:lnSpc>
              <a:spcPct val="100000"/>
            </a:lnSpc>
          </a:pPr>
          <a:r>
            <a:rPr lang="ru-RU" sz="1600" b="1" i="0" baseline="0" dirty="0" smtClean="0"/>
            <a:t>прослеживат</a:t>
          </a:r>
          <a:r>
            <a:rPr lang="ru-RU" sz="1600" b="0" i="0" baseline="0" dirty="0" smtClean="0"/>
            <a:t>ь</a:t>
          </a:r>
        </a:p>
        <a:p>
          <a:pPr rtl="0">
            <a:lnSpc>
              <a:spcPct val="100000"/>
            </a:lnSpc>
          </a:pPr>
          <a:r>
            <a:rPr lang="ru-RU" sz="1600" b="0" i="0" baseline="0" dirty="0" smtClean="0"/>
            <a:t>к чему оно</a:t>
          </a:r>
        </a:p>
        <a:p>
          <a:pPr rtl="0">
            <a:lnSpc>
              <a:spcPct val="100000"/>
            </a:lnSpc>
          </a:pPr>
          <a:r>
            <a:rPr lang="ru-RU" sz="1600" b="0" i="0" baseline="0" dirty="0" smtClean="0"/>
            <a:t>приводит. </a:t>
          </a:r>
        </a:p>
        <a:p>
          <a:pPr rtl="0">
            <a:lnSpc>
              <a:spcPct val="90000"/>
            </a:lnSpc>
          </a:pPr>
          <a:endParaRPr lang="ru-RU" sz="500" b="0" i="0" baseline="0" dirty="0" smtClean="0"/>
        </a:p>
        <a:p>
          <a:pPr rtl="0">
            <a:lnSpc>
              <a:spcPct val="90000"/>
            </a:lnSpc>
          </a:pPr>
          <a:endParaRPr lang="ru-RU" sz="500" b="0" i="0" baseline="0" dirty="0" smtClean="0"/>
        </a:p>
        <a:p>
          <a:pPr rtl="0">
            <a:lnSpc>
              <a:spcPct val="90000"/>
            </a:lnSpc>
          </a:pPr>
          <a:endParaRPr lang="ru-RU" sz="500" b="0" i="0" baseline="0" dirty="0" smtClean="0"/>
        </a:p>
        <a:p>
          <a:pPr rtl="0">
            <a:lnSpc>
              <a:spcPct val="90000"/>
            </a:lnSpc>
          </a:pPr>
          <a:endParaRPr lang="ru-RU" sz="500" b="0" i="0" baseline="0" dirty="0" smtClean="0"/>
        </a:p>
        <a:p>
          <a:pPr rtl="0">
            <a:lnSpc>
              <a:spcPct val="90000"/>
            </a:lnSpc>
          </a:pPr>
          <a:endParaRPr lang="ru-RU" sz="500" b="0" i="0" baseline="0" dirty="0" smtClean="0"/>
        </a:p>
        <a:p>
          <a:pPr rtl="0">
            <a:lnSpc>
              <a:spcPct val="90000"/>
            </a:lnSpc>
          </a:pPr>
          <a:endParaRPr lang="ru-RU" sz="500" b="0" i="0" baseline="0" dirty="0" smtClean="0"/>
        </a:p>
      </dgm:t>
    </dgm:pt>
    <dgm:pt modelId="{722933B5-B182-40EB-8E17-373DB916D2BB}" type="parTrans" cxnId="{1A4E78F1-D386-483B-B791-64E0E7689F73}">
      <dgm:prSet/>
      <dgm:spPr/>
      <dgm:t>
        <a:bodyPr/>
        <a:lstStyle/>
        <a:p>
          <a:endParaRPr lang="ru-RU"/>
        </a:p>
      </dgm:t>
    </dgm:pt>
    <dgm:pt modelId="{13A0D556-4009-4AE1-8C5B-65A7B27E9455}" type="sibTrans" cxnId="{1A4E78F1-D386-483B-B791-64E0E7689F73}">
      <dgm:prSet/>
      <dgm:spPr/>
      <dgm:t>
        <a:bodyPr/>
        <a:lstStyle/>
        <a:p>
          <a:endParaRPr lang="ru-RU"/>
        </a:p>
      </dgm:t>
    </dgm:pt>
    <dgm:pt modelId="{93F26992-8C0F-4236-B563-5C67C645C5A2}">
      <dgm:prSet custT="1"/>
      <dgm:spPr/>
      <dgm:t>
        <a:bodyPr/>
        <a:lstStyle/>
        <a:p>
          <a:pPr rtl="0"/>
          <a:endParaRPr lang="ru-RU" sz="1600" b="0" i="0" baseline="0" dirty="0" smtClean="0"/>
        </a:p>
        <a:p>
          <a:pPr rtl="0"/>
          <a:endParaRPr lang="ru-RU" sz="1600" b="0" i="0" baseline="0" dirty="0" smtClean="0"/>
        </a:p>
        <a:p>
          <a:pPr rtl="0"/>
          <a:endParaRPr lang="ru-RU" sz="1600" b="0" i="0" baseline="0" dirty="0" smtClean="0"/>
        </a:p>
        <a:p>
          <a:pPr rtl="0"/>
          <a:endParaRPr lang="ru-RU" sz="1600" b="0" i="0" baseline="0" dirty="0" smtClean="0"/>
        </a:p>
        <a:p>
          <a:pPr rtl="0"/>
          <a:endParaRPr lang="ru-RU" sz="1600" b="0" i="0" baseline="0" dirty="0" smtClean="0"/>
        </a:p>
        <a:p>
          <a:pPr rtl="0"/>
          <a:endParaRPr lang="ru-RU" sz="1600" b="0" i="0" baseline="0" dirty="0" smtClean="0"/>
        </a:p>
        <a:p>
          <a:pPr rtl="0"/>
          <a:endParaRPr lang="ru-RU" sz="1600" b="0" i="0" baseline="0" dirty="0" smtClean="0"/>
        </a:p>
        <a:p>
          <a:pPr rtl="0"/>
          <a:endParaRPr lang="ru-RU" sz="1600" b="0" i="0" baseline="0" dirty="0" smtClean="0"/>
        </a:p>
        <a:p>
          <a:pPr rtl="0"/>
          <a:endParaRPr lang="ru-RU" sz="1600" b="0" i="0" baseline="0" dirty="0" smtClean="0"/>
        </a:p>
        <a:p>
          <a:pPr rtl="0"/>
          <a:endParaRPr lang="ru-RU" sz="1600" b="0" i="0" baseline="0" dirty="0" smtClean="0"/>
        </a:p>
        <a:p>
          <a:pPr rtl="0"/>
          <a:endParaRPr lang="ru-RU" sz="1600" b="0" i="0" baseline="0" dirty="0" smtClean="0"/>
        </a:p>
        <a:p>
          <a:pPr rtl="0"/>
          <a:endParaRPr lang="ru-RU" sz="1600" b="0" i="0" baseline="0" dirty="0" smtClean="0"/>
        </a:p>
        <a:p>
          <a:pPr rtl="0"/>
          <a:endParaRPr lang="ru-RU" sz="1600" b="0" i="0" baseline="0" dirty="0" smtClean="0"/>
        </a:p>
        <a:p>
          <a:pPr rtl="0"/>
          <a:endParaRPr lang="ru-RU" sz="1600" b="0" i="0" baseline="0" dirty="0" smtClean="0"/>
        </a:p>
        <a:p>
          <a:pPr rtl="0"/>
          <a:endParaRPr lang="ru-RU" sz="1600" b="0" i="0" baseline="0" dirty="0" smtClean="0"/>
        </a:p>
        <a:p>
          <a:pPr rtl="0"/>
          <a:r>
            <a:rPr lang="ru-RU" sz="1600" b="0" i="0" baseline="0" dirty="0" smtClean="0"/>
            <a:t>Учите</a:t>
          </a:r>
        </a:p>
        <a:p>
          <a:pPr rtl="0"/>
          <a:r>
            <a:rPr lang="ru-RU" sz="1600" b="0" i="0" baseline="0" dirty="0" smtClean="0"/>
            <a:t> </a:t>
          </a:r>
          <a:r>
            <a:rPr lang="ru-RU" sz="1600" b="1" i="0" baseline="0" dirty="0" smtClean="0"/>
            <a:t>планировать</a:t>
          </a:r>
        </a:p>
        <a:p>
          <a:pPr rtl="0"/>
          <a:r>
            <a:rPr lang="ru-RU" sz="1600" b="0" i="0" baseline="0" dirty="0" smtClean="0"/>
            <a:t>  свои</a:t>
          </a:r>
        </a:p>
        <a:p>
          <a:pPr rtl="0"/>
          <a:r>
            <a:rPr lang="ru-RU" sz="1600" b="0" i="0" baseline="0" dirty="0" smtClean="0"/>
            <a:t> действия</a:t>
          </a:r>
        </a:p>
        <a:p>
          <a:pPr rtl="0"/>
          <a:r>
            <a:rPr lang="ru-RU" sz="1600" b="0" i="0" baseline="0" dirty="0" smtClean="0"/>
            <a:t> и доводить </a:t>
          </a:r>
        </a:p>
        <a:p>
          <a:pPr rtl="0"/>
          <a:r>
            <a:rPr lang="ru-RU" sz="1600" b="0" i="0" baseline="0" dirty="0" smtClean="0"/>
            <a:t>начатое </a:t>
          </a:r>
          <a:r>
            <a:rPr lang="ru-RU" sz="1600" b="1" i="0" baseline="0" dirty="0" smtClean="0"/>
            <a:t>до </a:t>
          </a:r>
        </a:p>
        <a:p>
          <a:pPr rtl="0"/>
          <a:r>
            <a:rPr lang="ru-RU" sz="1600" b="1" i="0" baseline="0" dirty="0" smtClean="0"/>
            <a:t>конца</a:t>
          </a:r>
          <a:r>
            <a:rPr lang="ru-RU" sz="1600" b="0" i="0" baseline="0" dirty="0" smtClean="0"/>
            <a:t>!</a:t>
          </a:r>
          <a:endParaRPr lang="ru-RU" sz="1400" b="0" i="0" baseline="0" dirty="0" smtClean="0"/>
        </a:p>
        <a:p>
          <a:pPr rtl="0"/>
          <a:r>
            <a:rPr lang="ru-RU" sz="1400" b="0" i="0" baseline="0" dirty="0" smtClean="0"/>
            <a:t>Если вы хотите, чтобы ребенок привык выполнять самостоятельно ваши поручения, ежедневно утром (или с вечера) готовьте вместе с ним список дел на весь день. Если ребенок пока еще не умеет читать, список может быть составлен с помощью рисунков.</a:t>
          </a:r>
          <a:endParaRPr lang="ru-RU" sz="1400" dirty="0"/>
        </a:p>
      </dgm:t>
    </dgm:pt>
    <dgm:pt modelId="{DF74E927-F7E8-440F-B6FF-B786F2C95148}" type="parTrans" cxnId="{4DFE3082-B155-401F-BB09-8B058F011271}">
      <dgm:prSet/>
      <dgm:spPr/>
      <dgm:t>
        <a:bodyPr/>
        <a:lstStyle/>
        <a:p>
          <a:endParaRPr lang="ru-RU"/>
        </a:p>
      </dgm:t>
    </dgm:pt>
    <dgm:pt modelId="{BF5D409C-DB4F-4E21-B868-D8952EDD9C60}" type="sibTrans" cxnId="{4DFE3082-B155-401F-BB09-8B058F011271}">
      <dgm:prSet/>
      <dgm:spPr/>
      <dgm:t>
        <a:bodyPr/>
        <a:lstStyle/>
        <a:p>
          <a:endParaRPr lang="ru-RU"/>
        </a:p>
      </dgm:t>
    </dgm:pt>
    <dgm:pt modelId="{10860CD7-79B8-476A-BF99-69FAA150AE03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i="0" baseline="0" dirty="0" smtClean="0"/>
            <a:t>Игры с правилами</a:t>
          </a:r>
          <a:r>
            <a:rPr lang="ru-RU" sz="1600" b="0" i="0" baseline="0" dirty="0" smtClean="0"/>
            <a:t>:</a:t>
          </a: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baseline="0" dirty="0" smtClean="0"/>
            <a:t> учат дожидаться своей очереди, выстраивать свою стратегию, учитывать изменяющиеся обстоятельства, с достоинством проигрывать, не бояться трудностей, разрешать их самостоятельно… (домино, шашки, настольные, подвижные игры и др.)</a:t>
          </a:r>
          <a:endParaRPr lang="ru-RU" sz="1600" dirty="0" smtClean="0"/>
        </a:p>
        <a:p>
          <a:pPr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dirty="0"/>
        </a:p>
      </dgm:t>
    </dgm:pt>
    <dgm:pt modelId="{FFB2D1FA-96D0-458F-ADDD-FEE94DC449E3}" type="parTrans" cxnId="{6DE75063-E4F4-4FF6-A000-50A6DDBCC1B4}">
      <dgm:prSet/>
      <dgm:spPr/>
      <dgm:t>
        <a:bodyPr/>
        <a:lstStyle/>
        <a:p>
          <a:endParaRPr lang="ru-RU"/>
        </a:p>
      </dgm:t>
    </dgm:pt>
    <dgm:pt modelId="{19BAD8D7-509C-48D5-AF0E-B08A64219F9F}" type="sibTrans" cxnId="{6DE75063-E4F4-4FF6-A000-50A6DDBCC1B4}">
      <dgm:prSet/>
      <dgm:spPr/>
      <dgm:t>
        <a:bodyPr/>
        <a:lstStyle/>
        <a:p>
          <a:endParaRPr lang="ru-RU"/>
        </a:p>
      </dgm:t>
    </dgm:pt>
    <dgm:pt modelId="{3BD07A7B-BD14-410D-BA4E-8224E576AC5E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baseline="0" dirty="0" smtClean="0"/>
            <a:t>Соблюдать </a:t>
          </a: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i="0" baseline="0" dirty="0" smtClean="0"/>
            <a:t>режим дня</a:t>
          </a:r>
          <a:r>
            <a:rPr lang="ru-RU" sz="1600" b="0" i="0" baseline="0" dirty="0" smtClean="0"/>
            <a:t>; </a:t>
          </a: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i="0" baseline="0" dirty="0" smtClean="0"/>
            <a:t>порядок</a:t>
          </a: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baseline="0" dirty="0" smtClean="0"/>
            <a:t> в</a:t>
          </a: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baseline="0" dirty="0" smtClean="0"/>
            <a:t> </a:t>
          </a: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500" b="0" i="0" baseline="0" dirty="0" smtClean="0"/>
            <a:t>окружающей</a:t>
          </a: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baseline="0" dirty="0" smtClean="0"/>
            <a:t> обстановке.</a:t>
          </a:r>
        </a:p>
        <a:p>
          <a:pPr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dirty="0"/>
        </a:p>
      </dgm:t>
    </dgm:pt>
    <dgm:pt modelId="{8DB4BFCA-938C-4378-B1D9-664B56497E7E}" type="parTrans" cxnId="{222CA379-AF24-4FFD-8E36-CFDF7CC1B902}">
      <dgm:prSet/>
      <dgm:spPr/>
      <dgm:t>
        <a:bodyPr/>
        <a:lstStyle/>
        <a:p>
          <a:endParaRPr lang="ru-RU"/>
        </a:p>
      </dgm:t>
    </dgm:pt>
    <dgm:pt modelId="{16A26B17-6180-4B2E-B6C9-053B69368C1B}" type="sibTrans" cxnId="{222CA379-AF24-4FFD-8E36-CFDF7CC1B902}">
      <dgm:prSet/>
      <dgm:spPr/>
      <dgm:t>
        <a:bodyPr/>
        <a:lstStyle/>
        <a:p>
          <a:endParaRPr lang="ru-RU"/>
        </a:p>
      </dgm:t>
    </dgm:pt>
    <dgm:pt modelId="{73F69979-DD35-4C42-8D87-5BF23A48E96A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baseline="0" dirty="0" smtClean="0"/>
            <a:t>Выполнять</a:t>
          </a: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baseline="0" dirty="0" smtClean="0"/>
            <a:t> </a:t>
          </a:r>
          <a:r>
            <a:rPr lang="ru-RU" sz="1500" b="1" i="0" baseline="0" dirty="0" smtClean="0"/>
            <a:t>установленный</a:t>
          </a:r>
          <a:r>
            <a:rPr lang="ru-RU" sz="1600" b="0" i="0" baseline="0" dirty="0" smtClean="0"/>
            <a:t> порядок</a:t>
          </a: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baseline="0" dirty="0" smtClean="0"/>
            <a:t> в семье,</a:t>
          </a: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baseline="0" dirty="0" smtClean="0"/>
            <a:t> в детском саду</a:t>
          </a: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baseline="0" dirty="0" smtClean="0"/>
            <a:t> (правила, требования). </a:t>
          </a: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baseline="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baseline="0" dirty="0" smtClean="0"/>
            <a:t>Всегда обращать внимание на нарушение </a:t>
          </a:r>
          <a:r>
            <a:rPr lang="ru-RU" sz="1400" b="0" i="0" baseline="0" dirty="0" smtClean="0"/>
            <a:t>предъявленного</a:t>
          </a:r>
          <a:r>
            <a:rPr lang="ru-RU" sz="1600" b="0" i="0" baseline="0" dirty="0" smtClean="0"/>
            <a:t> требования!</a:t>
          </a:r>
          <a:endParaRPr lang="ru-RU" sz="1600" dirty="0" smtClean="0"/>
        </a:p>
        <a:p>
          <a:pPr rtl="0"/>
          <a:endParaRPr lang="ru-RU" sz="1600" dirty="0"/>
        </a:p>
      </dgm:t>
    </dgm:pt>
    <dgm:pt modelId="{E771186D-73A4-4236-84AF-2E93B6FDA03A}" type="parTrans" cxnId="{4879BD4E-244B-40E8-91F5-D675BDD55B82}">
      <dgm:prSet/>
      <dgm:spPr/>
      <dgm:t>
        <a:bodyPr/>
        <a:lstStyle/>
        <a:p>
          <a:endParaRPr lang="ru-RU"/>
        </a:p>
      </dgm:t>
    </dgm:pt>
    <dgm:pt modelId="{EF80CF0C-80A4-4ABD-91C7-0F2130B925EC}" type="sibTrans" cxnId="{4879BD4E-244B-40E8-91F5-D675BDD55B82}">
      <dgm:prSet/>
      <dgm:spPr/>
      <dgm:t>
        <a:bodyPr/>
        <a:lstStyle/>
        <a:p>
          <a:endParaRPr lang="ru-RU"/>
        </a:p>
      </dgm:t>
    </dgm:pt>
    <dgm:pt modelId="{F5D9C64E-ABB7-4911-B9BE-0FBDDC316ECC}" type="pres">
      <dgm:prSet presAssocID="{519908C2-55C4-4E78-A66D-C4FC4653C8E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C636201-8A8F-41CF-BE22-8B2A89BD54F2}" type="pres">
      <dgm:prSet presAssocID="{81B4C355-B63C-4D74-9605-A8DF913138B8}" presName="compNode" presStyleCnt="0"/>
      <dgm:spPr/>
    </dgm:pt>
    <dgm:pt modelId="{E433E60D-0EF2-499C-A11F-EEAE0913C0BE}" type="pres">
      <dgm:prSet presAssocID="{81B4C355-B63C-4D74-9605-A8DF913138B8}" presName="aNode" presStyleLbl="bgShp" presStyleIdx="0" presStyleCnt="5" custLinFactNeighborX="-1602" custLinFactNeighborY="16972"/>
      <dgm:spPr/>
      <dgm:t>
        <a:bodyPr/>
        <a:lstStyle/>
        <a:p>
          <a:endParaRPr lang="ru-RU"/>
        </a:p>
      </dgm:t>
    </dgm:pt>
    <dgm:pt modelId="{97068AD2-6955-47B5-909A-40591C142774}" type="pres">
      <dgm:prSet presAssocID="{81B4C355-B63C-4D74-9605-A8DF913138B8}" presName="textNode" presStyleLbl="bgShp" presStyleIdx="0" presStyleCnt="5"/>
      <dgm:spPr/>
      <dgm:t>
        <a:bodyPr/>
        <a:lstStyle/>
        <a:p>
          <a:endParaRPr lang="ru-RU"/>
        </a:p>
      </dgm:t>
    </dgm:pt>
    <dgm:pt modelId="{7C53962F-972B-4618-9F77-B6AA070B3F0C}" type="pres">
      <dgm:prSet presAssocID="{81B4C355-B63C-4D74-9605-A8DF913138B8}" presName="compChildNode" presStyleCnt="0"/>
      <dgm:spPr/>
    </dgm:pt>
    <dgm:pt modelId="{3D579CD9-12A1-4F56-8DCE-7CBAF91B8869}" type="pres">
      <dgm:prSet presAssocID="{81B4C355-B63C-4D74-9605-A8DF913138B8}" presName="theInnerList" presStyleCnt="0"/>
      <dgm:spPr/>
    </dgm:pt>
    <dgm:pt modelId="{B762FD63-D6AF-4DDD-BD73-BC588204F4F5}" type="pres">
      <dgm:prSet presAssocID="{81B4C355-B63C-4D74-9605-A8DF913138B8}" presName="aSpace" presStyleCnt="0"/>
      <dgm:spPr/>
    </dgm:pt>
    <dgm:pt modelId="{5497DF6F-C499-4D29-BA7E-84ABAC40DE0D}" type="pres">
      <dgm:prSet presAssocID="{93F26992-8C0F-4236-B563-5C67C645C5A2}" presName="compNode" presStyleCnt="0"/>
      <dgm:spPr/>
    </dgm:pt>
    <dgm:pt modelId="{78A52A7A-D85B-46C2-86C8-A3B1759E21DD}" type="pres">
      <dgm:prSet presAssocID="{93F26992-8C0F-4236-B563-5C67C645C5A2}" presName="aNode" presStyleLbl="bgShp" presStyleIdx="1" presStyleCnt="5"/>
      <dgm:spPr/>
      <dgm:t>
        <a:bodyPr/>
        <a:lstStyle/>
        <a:p>
          <a:endParaRPr lang="ru-RU"/>
        </a:p>
      </dgm:t>
    </dgm:pt>
    <dgm:pt modelId="{E99EB9E3-530D-47B3-8EE7-8F1630A970E8}" type="pres">
      <dgm:prSet presAssocID="{93F26992-8C0F-4236-B563-5C67C645C5A2}" presName="textNode" presStyleLbl="bgShp" presStyleIdx="1" presStyleCnt="5"/>
      <dgm:spPr/>
      <dgm:t>
        <a:bodyPr/>
        <a:lstStyle/>
        <a:p>
          <a:endParaRPr lang="ru-RU"/>
        </a:p>
      </dgm:t>
    </dgm:pt>
    <dgm:pt modelId="{8A03EB9B-0A54-4697-9E3F-E0B400C0E6F7}" type="pres">
      <dgm:prSet presAssocID="{93F26992-8C0F-4236-B563-5C67C645C5A2}" presName="compChildNode" presStyleCnt="0"/>
      <dgm:spPr/>
    </dgm:pt>
    <dgm:pt modelId="{6BE50245-F376-4E5D-B017-7A4AA440A9A2}" type="pres">
      <dgm:prSet presAssocID="{93F26992-8C0F-4236-B563-5C67C645C5A2}" presName="theInnerList" presStyleCnt="0"/>
      <dgm:spPr/>
    </dgm:pt>
    <dgm:pt modelId="{A8AB3AA6-9E40-417D-9BF4-0DEF7A9FEEFE}" type="pres">
      <dgm:prSet presAssocID="{93F26992-8C0F-4236-B563-5C67C645C5A2}" presName="aSpace" presStyleCnt="0"/>
      <dgm:spPr/>
    </dgm:pt>
    <dgm:pt modelId="{9FF3A038-0B48-4061-B2B2-F94E56386424}" type="pres">
      <dgm:prSet presAssocID="{10860CD7-79B8-476A-BF99-69FAA150AE03}" presName="compNode" presStyleCnt="0"/>
      <dgm:spPr/>
    </dgm:pt>
    <dgm:pt modelId="{343015C6-27D1-49D5-87FF-263A45321C41}" type="pres">
      <dgm:prSet presAssocID="{10860CD7-79B8-476A-BF99-69FAA150AE03}" presName="aNode" presStyleLbl="bgShp" presStyleIdx="2" presStyleCnt="5" custScaleX="126349"/>
      <dgm:spPr/>
      <dgm:t>
        <a:bodyPr/>
        <a:lstStyle/>
        <a:p>
          <a:endParaRPr lang="ru-RU"/>
        </a:p>
      </dgm:t>
    </dgm:pt>
    <dgm:pt modelId="{DA3B3952-DF4D-4A78-A255-4B8AD9F863F4}" type="pres">
      <dgm:prSet presAssocID="{10860CD7-79B8-476A-BF99-69FAA150AE03}" presName="textNode" presStyleLbl="bgShp" presStyleIdx="2" presStyleCnt="5"/>
      <dgm:spPr/>
      <dgm:t>
        <a:bodyPr/>
        <a:lstStyle/>
        <a:p>
          <a:endParaRPr lang="ru-RU"/>
        </a:p>
      </dgm:t>
    </dgm:pt>
    <dgm:pt modelId="{94C7ACB9-1A19-4D36-9B72-4F2067F7CE4F}" type="pres">
      <dgm:prSet presAssocID="{10860CD7-79B8-476A-BF99-69FAA150AE03}" presName="compChildNode" presStyleCnt="0"/>
      <dgm:spPr/>
    </dgm:pt>
    <dgm:pt modelId="{31F4478B-5F85-43A7-8416-AC2F727CAF8A}" type="pres">
      <dgm:prSet presAssocID="{10860CD7-79B8-476A-BF99-69FAA150AE03}" presName="theInnerList" presStyleCnt="0"/>
      <dgm:spPr/>
    </dgm:pt>
    <dgm:pt modelId="{FC78A9DD-B8C6-41F0-937C-9C836B6DDD54}" type="pres">
      <dgm:prSet presAssocID="{10860CD7-79B8-476A-BF99-69FAA150AE03}" presName="aSpace" presStyleCnt="0"/>
      <dgm:spPr/>
    </dgm:pt>
    <dgm:pt modelId="{7D8771E8-695C-4E3D-AE4A-2D2DF9DDE2EA}" type="pres">
      <dgm:prSet presAssocID="{3BD07A7B-BD14-410D-BA4E-8224E576AC5E}" presName="compNode" presStyleCnt="0"/>
      <dgm:spPr/>
    </dgm:pt>
    <dgm:pt modelId="{B940FE9C-82FB-43AA-B1C7-ECFFAB6619B9}" type="pres">
      <dgm:prSet presAssocID="{3BD07A7B-BD14-410D-BA4E-8224E576AC5E}" presName="aNode" presStyleLbl="bgShp" presStyleIdx="3" presStyleCnt="5" custScaleX="83149"/>
      <dgm:spPr/>
      <dgm:t>
        <a:bodyPr/>
        <a:lstStyle/>
        <a:p>
          <a:endParaRPr lang="ru-RU"/>
        </a:p>
      </dgm:t>
    </dgm:pt>
    <dgm:pt modelId="{23BFC48E-2394-4A8C-927F-492CBA424EE3}" type="pres">
      <dgm:prSet presAssocID="{3BD07A7B-BD14-410D-BA4E-8224E576AC5E}" presName="textNode" presStyleLbl="bgShp" presStyleIdx="3" presStyleCnt="5"/>
      <dgm:spPr/>
      <dgm:t>
        <a:bodyPr/>
        <a:lstStyle/>
        <a:p>
          <a:endParaRPr lang="ru-RU"/>
        </a:p>
      </dgm:t>
    </dgm:pt>
    <dgm:pt modelId="{7AE02D2F-69FF-4160-88B9-2C5B99532A27}" type="pres">
      <dgm:prSet presAssocID="{3BD07A7B-BD14-410D-BA4E-8224E576AC5E}" presName="compChildNode" presStyleCnt="0"/>
      <dgm:spPr/>
    </dgm:pt>
    <dgm:pt modelId="{7E103E0E-F698-468E-9BB9-5E055080D98F}" type="pres">
      <dgm:prSet presAssocID="{3BD07A7B-BD14-410D-BA4E-8224E576AC5E}" presName="theInnerList" presStyleCnt="0"/>
      <dgm:spPr/>
    </dgm:pt>
    <dgm:pt modelId="{89D68D1E-6F13-4D90-AA40-252E2F2BDD64}" type="pres">
      <dgm:prSet presAssocID="{3BD07A7B-BD14-410D-BA4E-8224E576AC5E}" presName="aSpace" presStyleCnt="0"/>
      <dgm:spPr/>
    </dgm:pt>
    <dgm:pt modelId="{DFCA4137-94E5-49BB-BCDC-C9C50664CEEC}" type="pres">
      <dgm:prSet presAssocID="{73F69979-DD35-4C42-8D87-5BF23A48E96A}" presName="compNode" presStyleCnt="0"/>
      <dgm:spPr/>
    </dgm:pt>
    <dgm:pt modelId="{E9737E6D-6C6D-4888-828E-BB3251B50E74}" type="pres">
      <dgm:prSet presAssocID="{73F69979-DD35-4C42-8D87-5BF23A48E96A}" presName="aNode" presStyleLbl="bgShp" presStyleIdx="4" presStyleCnt="5"/>
      <dgm:spPr/>
      <dgm:t>
        <a:bodyPr/>
        <a:lstStyle/>
        <a:p>
          <a:endParaRPr lang="ru-RU"/>
        </a:p>
      </dgm:t>
    </dgm:pt>
    <dgm:pt modelId="{516AD028-4D7D-41C2-8CB2-EE965E1574B6}" type="pres">
      <dgm:prSet presAssocID="{73F69979-DD35-4C42-8D87-5BF23A48E96A}" presName="textNode" presStyleLbl="bgShp" presStyleIdx="4" presStyleCnt="5"/>
      <dgm:spPr/>
      <dgm:t>
        <a:bodyPr/>
        <a:lstStyle/>
        <a:p>
          <a:endParaRPr lang="ru-RU"/>
        </a:p>
      </dgm:t>
    </dgm:pt>
    <dgm:pt modelId="{218D50CF-49DB-4A60-9E9A-094A81A8EEA3}" type="pres">
      <dgm:prSet presAssocID="{73F69979-DD35-4C42-8D87-5BF23A48E96A}" presName="compChildNode" presStyleCnt="0"/>
      <dgm:spPr/>
    </dgm:pt>
    <dgm:pt modelId="{E74F0251-5588-4F83-A8A1-B74E6DE8626A}" type="pres">
      <dgm:prSet presAssocID="{73F69979-DD35-4C42-8D87-5BF23A48E96A}" presName="theInnerList" presStyleCnt="0"/>
      <dgm:spPr/>
    </dgm:pt>
  </dgm:ptLst>
  <dgm:cxnLst>
    <dgm:cxn modelId="{87F45633-D6B5-4811-8942-6307DD2B2AB4}" type="presOf" srcId="{81B4C355-B63C-4D74-9605-A8DF913138B8}" destId="{E433E60D-0EF2-499C-A11F-EEAE0913C0BE}" srcOrd="0" destOrd="0" presId="urn:microsoft.com/office/officeart/2005/8/layout/lProcess2"/>
    <dgm:cxn modelId="{98CFB921-30F4-4B40-8EEC-D2733BF37F54}" type="presOf" srcId="{73F69979-DD35-4C42-8D87-5BF23A48E96A}" destId="{E9737E6D-6C6D-4888-828E-BB3251B50E74}" srcOrd="0" destOrd="0" presId="urn:microsoft.com/office/officeart/2005/8/layout/lProcess2"/>
    <dgm:cxn modelId="{A6A6B680-271F-4205-9E21-34F0B2134AB0}" type="presOf" srcId="{10860CD7-79B8-476A-BF99-69FAA150AE03}" destId="{343015C6-27D1-49D5-87FF-263A45321C41}" srcOrd="0" destOrd="0" presId="urn:microsoft.com/office/officeart/2005/8/layout/lProcess2"/>
    <dgm:cxn modelId="{23D4C3A0-20AD-42EA-BE87-A3924CDF551D}" type="presOf" srcId="{3BD07A7B-BD14-410D-BA4E-8224E576AC5E}" destId="{23BFC48E-2394-4A8C-927F-492CBA424EE3}" srcOrd="1" destOrd="0" presId="urn:microsoft.com/office/officeart/2005/8/layout/lProcess2"/>
    <dgm:cxn modelId="{05E9B120-4CBB-4E31-B599-06188D1DA11D}" type="presOf" srcId="{519908C2-55C4-4E78-A66D-C4FC4653C8E7}" destId="{F5D9C64E-ABB7-4911-B9BE-0FBDDC316ECC}" srcOrd="0" destOrd="0" presId="urn:microsoft.com/office/officeart/2005/8/layout/lProcess2"/>
    <dgm:cxn modelId="{4879BD4E-244B-40E8-91F5-D675BDD55B82}" srcId="{519908C2-55C4-4E78-A66D-C4FC4653C8E7}" destId="{73F69979-DD35-4C42-8D87-5BF23A48E96A}" srcOrd="4" destOrd="0" parTransId="{E771186D-73A4-4236-84AF-2E93B6FDA03A}" sibTransId="{EF80CF0C-80A4-4ABD-91C7-0F2130B925EC}"/>
    <dgm:cxn modelId="{222CA379-AF24-4FFD-8E36-CFDF7CC1B902}" srcId="{519908C2-55C4-4E78-A66D-C4FC4653C8E7}" destId="{3BD07A7B-BD14-410D-BA4E-8224E576AC5E}" srcOrd="3" destOrd="0" parTransId="{8DB4BFCA-938C-4378-B1D9-664B56497E7E}" sibTransId="{16A26B17-6180-4B2E-B6C9-053B69368C1B}"/>
    <dgm:cxn modelId="{992E3A0C-8F49-46D6-92D3-2AC1B269E61F}" type="presOf" srcId="{93F26992-8C0F-4236-B563-5C67C645C5A2}" destId="{78A52A7A-D85B-46C2-86C8-A3B1759E21DD}" srcOrd="0" destOrd="0" presId="urn:microsoft.com/office/officeart/2005/8/layout/lProcess2"/>
    <dgm:cxn modelId="{6C467F68-08CE-41F8-B927-DAE2079619A3}" type="presOf" srcId="{3BD07A7B-BD14-410D-BA4E-8224E576AC5E}" destId="{B940FE9C-82FB-43AA-B1C7-ECFFAB6619B9}" srcOrd="0" destOrd="0" presId="urn:microsoft.com/office/officeart/2005/8/layout/lProcess2"/>
    <dgm:cxn modelId="{4DFE3082-B155-401F-BB09-8B058F011271}" srcId="{519908C2-55C4-4E78-A66D-C4FC4653C8E7}" destId="{93F26992-8C0F-4236-B563-5C67C645C5A2}" srcOrd="1" destOrd="0" parTransId="{DF74E927-F7E8-440F-B6FF-B786F2C95148}" sibTransId="{BF5D409C-DB4F-4E21-B868-D8952EDD9C60}"/>
    <dgm:cxn modelId="{08185DFD-18EF-4C95-86B7-5B142FFBF8C6}" type="presOf" srcId="{10860CD7-79B8-476A-BF99-69FAA150AE03}" destId="{DA3B3952-DF4D-4A78-A255-4B8AD9F863F4}" srcOrd="1" destOrd="0" presId="urn:microsoft.com/office/officeart/2005/8/layout/lProcess2"/>
    <dgm:cxn modelId="{1A4E78F1-D386-483B-B791-64E0E7689F73}" srcId="{519908C2-55C4-4E78-A66D-C4FC4653C8E7}" destId="{81B4C355-B63C-4D74-9605-A8DF913138B8}" srcOrd="0" destOrd="0" parTransId="{722933B5-B182-40EB-8E17-373DB916D2BB}" sibTransId="{13A0D556-4009-4AE1-8C5B-65A7B27E9455}"/>
    <dgm:cxn modelId="{FBACECBC-D4FC-4F48-B83F-E8B9C563EB81}" type="presOf" srcId="{93F26992-8C0F-4236-B563-5C67C645C5A2}" destId="{E99EB9E3-530D-47B3-8EE7-8F1630A970E8}" srcOrd="1" destOrd="0" presId="urn:microsoft.com/office/officeart/2005/8/layout/lProcess2"/>
    <dgm:cxn modelId="{7FA3E8A2-5C06-4C4C-A33F-F164E9C6F07B}" type="presOf" srcId="{81B4C355-B63C-4D74-9605-A8DF913138B8}" destId="{97068AD2-6955-47B5-909A-40591C142774}" srcOrd="1" destOrd="0" presId="urn:microsoft.com/office/officeart/2005/8/layout/lProcess2"/>
    <dgm:cxn modelId="{7C97BA70-66B7-4FE6-A285-325928520E39}" type="presOf" srcId="{73F69979-DD35-4C42-8D87-5BF23A48E96A}" destId="{516AD028-4D7D-41C2-8CB2-EE965E1574B6}" srcOrd="1" destOrd="0" presId="urn:microsoft.com/office/officeart/2005/8/layout/lProcess2"/>
    <dgm:cxn modelId="{6DE75063-E4F4-4FF6-A000-50A6DDBCC1B4}" srcId="{519908C2-55C4-4E78-A66D-C4FC4653C8E7}" destId="{10860CD7-79B8-476A-BF99-69FAA150AE03}" srcOrd="2" destOrd="0" parTransId="{FFB2D1FA-96D0-458F-ADDD-FEE94DC449E3}" sibTransId="{19BAD8D7-509C-48D5-AF0E-B08A64219F9F}"/>
    <dgm:cxn modelId="{6291FC1B-F5A5-401A-A661-3EE74A3A8DDC}" type="presParOf" srcId="{F5D9C64E-ABB7-4911-B9BE-0FBDDC316ECC}" destId="{8C636201-8A8F-41CF-BE22-8B2A89BD54F2}" srcOrd="0" destOrd="0" presId="urn:microsoft.com/office/officeart/2005/8/layout/lProcess2"/>
    <dgm:cxn modelId="{CDF80F0A-B169-476A-A0F7-B54BAEE89993}" type="presParOf" srcId="{8C636201-8A8F-41CF-BE22-8B2A89BD54F2}" destId="{E433E60D-0EF2-499C-A11F-EEAE0913C0BE}" srcOrd="0" destOrd="0" presId="urn:microsoft.com/office/officeart/2005/8/layout/lProcess2"/>
    <dgm:cxn modelId="{BECD225F-AE95-4002-B7F4-7734A2F98B90}" type="presParOf" srcId="{8C636201-8A8F-41CF-BE22-8B2A89BD54F2}" destId="{97068AD2-6955-47B5-909A-40591C142774}" srcOrd="1" destOrd="0" presId="urn:microsoft.com/office/officeart/2005/8/layout/lProcess2"/>
    <dgm:cxn modelId="{73D8050F-AF2B-439C-B693-BE295B7A2D52}" type="presParOf" srcId="{8C636201-8A8F-41CF-BE22-8B2A89BD54F2}" destId="{7C53962F-972B-4618-9F77-B6AA070B3F0C}" srcOrd="2" destOrd="0" presId="urn:microsoft.com/office/officeart/2005/8/layout/lProcess2"/>
    <dgm:cxn modelId="{B5C01B13-0B13-438A-974D-1B48296C1EA6}" type="presParOf" srcId="{7C53962F-972B-4618-9F77-B6AA070B3F0C}" destId="{3D579CD9-12A1-4F56-8DCE-7CBAF91B8869}" srcOrd="0" destOrd="0" presId="urn:microsoft.com/office/officeart/2005/8/layout/lProcess2"/>
    <dgm:cxn modelId="{2127CA14-98BA-4F6C-9AEB-B6A3D3ACB8E1}" type="presParOf" srcId="{F5D9C64E-ABB7-4911-B9BE-0FBDDC316ECC}" destId="{B762FD63-D6AF-4DDD-BD73-BC588204F4F5}" srcOrd="1" destOrd="0" presId="urn:microsoft.com/office/officeart/2005/8/layout/lProcess2"/>
    <dgm:cxn modelId="{4D5B36BA-0BF4-4228-8424-BB62FF641BC3}" type="presParOf" srcId="{F5D9C64E-ABB7-4911-B9BE-0FBDDC316ECC}" destId="{5497DF6F-C499-4D29-BA7E-84ABAC40DE0D}" srcOrd="2" destOrd="0" presId="urn:microsoft.com/office/officeart/2005/8/layout/lProcess2"/>
    <dgm:cxn modelId="{4DF18621-5D85-445D-B464-6387B78D95CC}" type="presParOf" srcId="{5497DF6F-C499-4D29-BA7E-84ABAC40DE0D}" destId="{78A52A7A-D85B-46C2-86C8-A3B1759E21DD}" srcOrd="0" destOrd="0" presId="urn:microsoft.com/office/officeart/2005/8/layout/lProcess2"/>
    <dgm:cxn modelId="{9FA41846-3CDF-4A4B-BB23-924C3F94A5CD}" type="presParOf" srcId="{5497DF6F-C499-4D29-BA7E-84ABAC40DE0D}" destId="{E99EB9E3-530D-47B3-8EE7-8F1630A970E8}" srcOrd="1" destOrd="0" presId="urn:microsoft.com/office/officeart/2005/8/layout/lProcess2"/>
    <dgm:cxn modelId="{C4CC0C24-84AF-4E38-B2B8-F5EE712D3AA3}" type="presParOf" srcId="{5497DF6F-C499-4D29-BA7E-84ABAC40DE0D}" destId="{8A03EB9B-0A54-4697-9E3F-E0B400C0E6F7}" srcOrd="2" destOrd="0" presId="urn:microsoft.com/office/officeart/2005/8/layout/lProcess2"/>
    <dgm:cxn modelId="{DA77B5BA-4821-440B-BB8F-22B10A8BD29D}" type="presParOf" srcId="{8A03EB9B-0A54-4697-9E3F-E0B400C0E6F7}" destId="{6BE50245-F376-4E5D-B017-7A4AA440A9A2}" srcOrd="0" destOrd="0" presId="urn:microsoft.com/office/officeart/2005/8/layout/lProcess2"/>
    <dgm:cxn modelId="{CB5CF3E8-DBBE-4114-B2F4-BE06F84EA7B9}" type="presParOf" srcId="{F5D9C64E-ABB7-4911-B9BE-0FBDDC316ECC}" destId="{A8AB3AA6-9E40-417D-9BF4-0DEF7A9FEEFE}" srcOrd="3" destOrd="0" presId="urn:microsoft.com/office/officeart/2005/8/layout/lProcess2"/>
    <dgm:cxn modelId="{C8F821CF-563D-4C1E-A305-131D003981FA}" type="presParOf" srcId="{F5D9C64E-ABB7-4911-B9BE-0FBDDC316ECC}" destId="{9FF3A038-0B48-4061-B2B2-F94E56386424}" srcOrd="4" destOrd="0" presId="urn:microsoft.com/office/officeart/2005/8/layout/lProcess2"/>
    <dgm:cxn modelId="{50E8E1BD-C05E-44E5-90ED-7345A3C26356}" type="presParOf" srcId="{9FF3A038-0B48-4061-B2B2-F94E56386424}" destId="{343015C6-27D1-49D5-87FF-263A45321C41}" srcOrd="0" destOrd="0" presId="urn:microsoft.com/office/officeart/2005/8/layout/lProcess2"/>
    <dgm:cxn modelId="{0183A3CF-D407-4722-ABDC-FE7A87C58B35}" type="presParOf" srcId="{9FF3A038-0B48-4061-B2B2-F94E56386424}" destId="{DA3B3952-DF4D-4A78-A255-4B8AD9F863F4}" srcOrd="1" destOrd="0" presId="urn:microsoft.com/office/officeart/2005/8/layout/lProcess2"/>
    <dgm:cxn modelId="{5903B493-8E85-4D6A-A356-DE7200F7BD47}" type="presParOf" srcId="{9FF3A038-0B48-4061-B2B2-F94E56386424}" destId="{94C7ACB9-1A19-4D36-9B72-4F2067F7CE4F}" srcOrd="2" destOrd="0" presId="urn:microsoft.com/office/officeart/2005/8/layout/lProcess2"/>
    <dgm:cxn modelId="{82532361-C2C2-4F55-BC7A-D1298F6B1F7B}" type="presParOf" srcId="{94C7ACB9-1A19-4D36-9B72-4F2067F7CE4F}" destId="{31F4478B-5F85-43A7-8416-AC2F727CAF8A}" srcOrd="0" destOrd="0" presId="urn:microsoft.com/office/officeart/2005/8/layout/lProcess2"/>
    <dgm:cxn modelId="{8EEDC22C-B4AF-401D-9E2A-BBD5E4D5F668}" type="presParOf" srcId="{F5D9C64E-ABB7-4911-B9BE-0FBDDC316ECC}" destId="{FC78A9DD-B8C6-41F0-937C-9C836B6DDD54}" srcOrd="5" destOrd="0" presId="urn:microsoft.com/office/officeart/2005/8/layout/lProcess2"/>
    <dgm:cxn modelId="{DCB6C6EC-9D53-440E-87A3-E1561A4CE428}" type="presParOf" srcId="{F5D9C64E-ABB7-4911-B9BE-0FBDDC316ECC}" destId="{7D8771E8-695C-4E3D-AE4A-2D2DF9DDE2EA}" srcOrd="6" destOrd="0" presId="urn:microsoft.com/office/officeart/2005/8/layout/lProcess2"/>
    <dgm:cxn modelId="{622B0AB3-B169-4763-87CD-BC39518BE2FF}" type="presParOf" srcId="{7D8771E8-695C-4E3D-AE4A-2D2DF9DDE2EA}" destId="{B940FE9C-82FB-43AA-B1C7-ECFFAB6619B9}" srcOrd="0" destOrd="0" presId="urn:microsoft.com/office/officeart/2005/8/layout/lProcess2"/>
    <dgm:cxn modelId="{DAEAF06F-4808-419A-9C2F-05A5891A282E}" type="presParOf" srcId="{7D8771E8-695C-4E3D-AE4A-2D2DF9DDE2EA}" destId="{23BFC48E-2394-4A8C-927F-492CBA424EE3}" srcOrd="1" destOrd="0" presId="urn:microsoft.com/office/officeart/2005/8/layout/lProcess2"/>
    <dgm:cxn modelId="{13A12429-8051-4BE0-A01A-398E0872BA6A}" type="presParOf" srcId="{7D8771E8-695C-4E3D-AE4A-2D2DF9DDE2EA}" destId="{7AE02D2F-69FF-4160-88B9-2C5B99532A27}" srcOrd="2" destOrd="0" presId="urn:microsoft.com/office/officeart/2005/8/layout/lProcess2"/>
    <dgm:cxn modelId="{F6285030-D971-41E4-9382-D8A32908F1D9}" type="presParOf" srcId="{7AE02D2F-69FF-4160-88B9-2C5B99532A27}" destId="{7E103E0E-F698-468E-9BB9-5E055080D98F}" srcOrd="0" destOrd="0" presId="urn:microsoft.com/office/officeart/2005/8/layout/lProcess2"/>
    <dgm:cxn modelId="{3F347017-4167-4AA8-B538-5EAF885880BF}" type="presParOf" srcId="{F5D9C64E-ABB7-4911-B9BE-0FBDDC316ECC}" destId="{89D68D1E-6F13-4D90-AA40-252E2F2BDD64}" srcOrd="7" destOrd="0" presId="urn:microsoft.com/office/officeart/2005/8/layout/lProcess2"/>
    <dgm:cxn modelId="{0F3B86AC-BF23-4E76-82DF-8D2082C6741C}" type="presParOf" srcId="{F5D9C64E-ABB7-4911-B9BE-0FBDDC316ECC}" destId="{DFCA4137-94E5-49BB-BCDC-C9C50664CEEC}" srcOrd="8" destOrd="0" presId="urn:microsoft.com/office/officeart/2005/8/layout/lProcess2"/>
    <dgm:cxn modelId="{2B8C7DC2-C276-4F39-BB71-F67A97D11A03}" type="presParOf" srcId="{DFCA4137-94E5-49BB-BCDC-C9C50664CEEC}" destId="{E9737E6D-6C6D-4888-828E-BB3251B50E74}" srcOrd="0" destOrd="0" presId="urn:microsoft.com/office/officeart/2005/8/layout/lProcess2"/>
    <dgm:cxn modelId="{2F736BF8-3E1F-4449-8B67-BAC0978F5B30}" type="presParOf" srcId="{DFCA4137-94E5-49BB-BCDC-C9C50664CEEC}" destId="{516AD028-4D7D-41C2-8CB2-EE965E1574B6}" srcOrd="1" destOrd="0" presId="urn:microsoft.com/office/officeart/2005/8/layout/lProcess2"/>
    <dgm:cxn modelId="{E5F90A5B-B979-4FC5-96EE-74A1DDC7D4FD}" type="presParOf" srcId="{DFCA4137-94E5-49BB-BCDC-C9C50664CEEC}" destId="{218D50CF-49DB-4A60-9E9A-094A81A8EEA3}" srcOrd="2" destOrd="0" presId="urn:microsoft.com/office/officeart/2005/8/layout/lProcess2"/>
    <dgm:cxn modelId="{EF290E35-B346-4CE6-927E-5026C553E990}" type="presParOf" srcId="{218D50CF-49DB-4A60-9E9A-094A81A8EEA3}" destId="{E74F0251-5588-4F83-A8A1-B74E6DE8626A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E9F9931-E6B9-4186-9365-215A034A6A0A}" type="doc">
      <dgm:prSet loTypeId="urn:microsoft.com/office/officeart/2005/8/layout/matrix3" loCatId="matrix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A5040541-00BB-4B13-8814-8E81F4D3E6C2}">
      <dgm:prSet custT="1"/>
      <dgm:spPr/>
      <dgm:t>
        <a:bodyPr/>
        <a:lstStyle/>
        <a:p>
          <a:pPr rtl="0"/>
          <a:r>
            <a:rPr lang="ru-RU" sz="1400" dirty="0" smtClean="0">
              <a:solidFill>
                <a:schemeClr val="tx1"/>
              </a:solidFill>
            </a:rPr>
            <a:t>Полезно предлагать ребенку задание </a:t>
          </a:r>
          <a:r>
            <a:rPr lang="ru-RU" sz="1400" b="1" dirty="0" smtClean="0">
              <a:solidFill>
                <a:srgbClr val="C00000"/>
              </a:solidFill>
            </a:rPr>
            <a:t>«Корректурные пробы». </a:t>
          </a:r>
          <a:r>
            <a:rPr lang="ru-RU" sz="1400" dirty="0" smtClean="0">
              <a:solidFill>
                <a:schemeClr val="tx1"/>
              </a:solidFill>
            </a:rPr>
            <a:t>В них надо зачеркнуть или обвести определенную картинку, значок за время (1-2 минуты). </a:t>
          </a:r>
          <a:endParaRPr lang="ru-RU" sz="1400" dirty="0">
            <a:solidFill>
              <a:schemeClr val="tx1"/>
            </a:solidFill>
          </a:endParaRPr>
        </a:p>
      </dgm:t>
    </dgm:pt>
    <dgm:pt modelId="{D64F164C-DC4A-456C-9BAF-930224893B02}" type="parTrans" cxnId="{6FFD6FC9-C44E-4BE8-AACC-250E3E7EDC9E}">
      <dgm:prSet/>
      <dgm:spPr/>
      <dgm:t>
        <a:bodyPr/>
        <a:lstStyle/>
        <a:p>
          <a:endParaRPr lang="ru-RU"/>
        </a:p>
      </dgm:t>
    </dgm:pt>
    <dgm:pt modelId="{51ECA1E5-B055-40B8-A38F-86E580C2374E}" type="sibTrans" cxnId="{6FFD6FC9-C44E-4BE8-AACC-250E3E7EDC9E}">
      <dgm:prSet/>
      <dgm:spPr/>
      <dgm:t>
        <a:bodyPr/>
        <a:lstStyle/>
        <a:p>
          <a:endParaRPr lang="ru-RU"/>
        </a:p>
      </dgm:t>
    </dgm:pt>
    <dgm:pt modelId="{E45A2D65-507D-42AF-8E29-DEF25ABCCB95}">
      <dgm:prSet custT="1"/>
      <dgm:spPr/>
      <dgm:t>
        <a:bodyPr/>
        <a:lstStyle/>
        <a:p>
          <a:pPr rtl="0"/>
          <a:r>
            <a:rPr lang="ru-RU" sz="1600" dirty="0" smtClean="0">
              <a:solidFill>
                <a:schemeClr val="tx1"/>
              </a:solidFill>
            </a:rPr>
            <a:t>Затем с ребенком проверяется работа, подсчитывается число пропущенных значков или </a:t>
          </a:r>
          <a:r>
            <a:rPr lang="ru-RU" sz="1400" dirty="0" smtClean="0">
              <a:solidFill>
                <a:schemeClr val="tx1"/>
              </a:solidFill>
            </a:rPr>
            <a:t>неправильно</a:t>
          </a:r>
          <a:r>
            <a:rPr lang="ru-RU" sz="1600" dirty="0" smtClean="0">
              <a:solidFill>
                <a:schemeClr val="tx1"/>
              </a:solidFill>
            </a:rPr>
            <a:t> зачеркнутых. </a:t>
          </a:r>
          <a:endParaRPr lang="ru-RU" sz="1600" dirty="0">
            <a:solidFill>
              <a:schemeClr val="tx1"/>
            </a:solidFill>
          </a:endParaRPr>
        </a:p>
      </dgm:t>
    </dgm:pt>
    <dgm:pt modelId="{21B99D37-79A3-46B9-870F-5DADCF0E98C2}" type="parTrans" cxnId="{F0077CEC-5495-4FEB-BA5A-3E0EC8C25E2E}">
      <dgm:prSet/>
      <dgm:spPr/>
      <dgm:t>
        <a:bodyPr/>
        <a:lstStyle/>
        <a:p>
          <a:endParaRPr lang="ru-RU"/>
        </a:p>
      </dgm:t>
    </dgm:pt>
    <dgm:pt modelId="{75AB182A-6716-4F87-B8E3-B822848001D8}" type="sibTrans" cxnId="{F0077CEC-5495-4FEB-BA5A-3E0EC8C25E2E}">
      <dgm:prSet/>
      <dgm:spPr/>
      <dgm:t>
        <a:bodyPr/>
        <a:lstStyle/>
        <a:p>
          <a:endParaRPr lang="ru-RU"/>
        </a:p>
      </dgm:t>
    </dgm:pt>
    <dgm:pt modelId="{F329E367-1508-4C5A-AA82-824E503DF570}">
      <dgm:prSet custT="1"/>
      <dgm:spPr/>
      <dgm:t>
        <a:bodyPr/>
        <a:lstStyle/>
        <a:p>
          <a:r>
            <a:rPr lang="ru-RU" sz="1800" u="sng" dirty="0" smtClean="0">
              <a:solidFill>
                <a:schemeClr val="tx1"/>
              </a:solidFill>
            </a:rPr>
            <a:t>Такие задания приучают сохранять произвольное внимание, работать сосредоточенно, точно, учиться проверять себя, находить </a:t>
          </a:r>
          <a:r>
            <a:rPr lang="ru-RU" sz="1400" u="sng" dirty="0" smtClean="0">
              <a:solidFill>
                <a:schemeClr val="tx1"/>
              </a:solidFill>
            </a:rPr>
            <a:t>допущенные</a:t>
          </a:r>
          <a:r>
            <a:rPr lang="ru-RU" sz="1800" u="sng" dirty="0" smtClean="0">
              <a:solidFill>
                <a:schemeClr val="tx1"/>
              </a:solidFill>
            </a:rPr>
            <a:t> ошибки.</a:t>
          </a:r>
          <a:endParaRPr lang="ru-RU" dirty="0">
            <a:solidFill>
              <a:schemeClr val="tx1"/>
            </a:solidFill>
          </a:endParaRPr>
        </a:p>
      </dgm:t>
    </dgm:pt>
    <dgm:pt modelId="{34886419-5315-4442-BE3F-84928CA260E3}" type="parTrans" cxnId="{36942E3B-9BB5-4388-8F06-2DBCD5302CA8}">
      <dgm:prSet/>
      <dgm:spPr/>
      <dgm:t>
        <a:bodyPr/>
        <a:lstStyle/>
        <a:p>
          <a:endParaRPr lang="ru-RU"/>
        </a:p>
      </dgm:t>
    </dgm:pt>
    <dgm:pt modelId="{E3E31802-CE58-45B8-B45F-10B54E45C961}" type="sibTrans" cxnId="{36942E3B-9BB5-4388-8F06-2DBCD5302CA8}">
      <dgm:prSet/>
      <dgm:spPr/>
      <dgm:t>
        <a:bodyPr/>
        <a:lstStyle/>
        <a:p>
          <a:endParaRPr lang="ru-RU"/>
        </a:p>
      </dgm:t>
    </dgm:pt>
    <dgm:pt modelId="{970878BB-B8A3-4464-B1ED-ED07D555112F}">
      <dgm:prSet custT="1"/>
      <dgm:spPr/>
      <dgm:t>
        <a:bodyPr/>
        <a:lstStyle/>
        <a:p>
          <a:pPr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u="sng" dirty="0" smtClean="0"/>
            <a:t>Также:</a:t>
          </a:r>
          <a:r>
            <a:rPr lang="ru-RU" sz="1500" dirty="0" smtClean="0"/>
            <a:t> можно использовать тексты из ненужных книг (вычеркивать определенную букву или две),  упражнения на внимания из спец. книжек для развития детей, игры (мозаика, </a:t>
          </a:r>
          <a:r>
            <a:rPr lang="ru-RU" sz="1500" dirty="0" err="1" smtClean="0"/>
            <a:t>пазлы</a:t>
          </a:r>
          <a:r>
            <a:rPr lang="ru-RU" sz="1500" dirty="0" smtClean="0"/>
            <a:t>, конструктор, головоломки, анаграммы (круча – ручка…), таблицы с разбросанными числами на листе (найти по порядку), упр. «Лабиринт», задачи </a:t>
          </a:r>
          <a:r>
            <a:rPr lang="ru-RU" sz="1500" dirty="0" err="1" smtClean="0"/>
            <a:t>Зака</a:t>
          </a:r>
          <a:r>
            <a:rPr lang="ru-RU" sz="1500" dirty="0" smtClean="0"/>
            <a:t>, «Графический диктант», игры с </a:t>
          </a:r>
          <a:r>
            <a:rPr lang="ru-RU" sz="1400" dirty="0" smtClean="0"/>
            <a:t>правилами (наст., </a:t>
          </a:r>
          <a:r>
            <a:rPr lang="ru-RU" sz="1400" dirty="0" err="1" smtClean="0"/>
            <a:t>подвижн</a:t>
          </a:r>
          <a:r>
            <a:rPr lang="ru-RU" sz="1400" dirty="0" smtClean="0"/>
            <a:t>.), </a:t>
          </a:r>
          <a:r>
            <a:rPr lang="ru-RU" sz="1400" u="sng" dirty="0" smtClean="0"/>
            <a:t>«</a:t>
          </a:r>
          <a:r>
            <a:rPr lang="ru-RU" sz="1400" u="sng" dirty="0" err="1" smtClean="0"/>
            <a:t>Съедобное-несъедобное</a:t>
          </a:r>
          <a:r>
            <a:rPr lang="ru-RU" sz="1400" u="sng" dirty="0" smtClean="0"/>
            <a:t>», «Хлопни, когда услышишь».</a:t>
          </a:r>
          <a:endParaRPr lang="ru-RU" sz="1400" u="sng" dirty="0"/>
        </a:p>
      </dgm:t>
    </dgm:pt>
    <dgm:pt modelId="{DA183D66-D2A5-49BB-81D0-07484694B7F7}" type="parTrans" cxnId="{FED5D609-E70B-4329-AF1D-3A6B1547C4CB}">
      <dgm:prSet/>
      <dgm:spPr/>
      <dgm:t>
        <a:bodyPr/>
        <a:lstStyle/>
        <a:p>
          <a:endParaRPr lang="ru-RU"/>
        </a:p>
      </dgm:t>
    </dgm:pt>
    <dgm:pt modelId="{CD1F31F5-7A51-4EB5-9BA3-0DFAE1C31AA6}" type="sibTrans" cxnId="{FED5D609-E70B-4329-AF1D-3A6B1547C4CB}">
      <dgm:prSet/>
      <dgm:spPr/>
      <dgm:t>
        <a:bodyPr/>
        <a:lstStyle/>
        <a:p>
          <a:endParaRPr lang="ru-RU"/>
        </a:p>
      </dgm:t>
    </dgm:pt>
    <dgm:pt modelId="{90B97FA1-8F0D-4613-A5EC-D618BFC18912}">
      <dgm:prSet/>
      <dgm:spPr/>
      <dgm:t>
        <a:bodyPr/>
        <a:lstStyle/>
        <a:p>
          <a:endParaRPr lang="ru-RU" dirty="0"/>
        </a:p>
      </dgm:t>
    </dgm:pt>
    <dgm:pt modelId="{4ACF6F28-E8C2-4CCE-9378-616151BA2372}" type="parTrans" cxnId="{46C2F7A4-A1DE-4A14-B655-AF1D87791E30}">
      <dgm:prSet/>
      <dgm:spPr/>
      <dgm:t>
        <a:bodyPr/>
        <a:lstStyle/>
        <a:p>
          <a:endParaRPr lang="ru-RU"/>
        </a:p>
      </dgm:t>
    </dgm:pt>
    <dgm:pt modelId="{BC63B1E1-6EA9-4933-A22C-3291E2ED91B4}" type="sibTrans" cxnId="{46C2F7A4-A1DE-4A14-B655-AF1D87791E30}">
      <dgm:prSet/>
      <dgm:spPr/>
      <dgm:t>
        <a:bodyPr/>
        <a:lstStyle/>
        <a:p>
          <a:endParaRPr lang="ru-RU"/>
        </a:p>
      </dgm:t>
    </dgm:pt>
    <dgm:pt modelId="{55BD8F1A-EEC8-4613-9058-F446215AA66E}">
      <dgm:prSet/>
      <dgm:spPr/>
      <dgm:t>
        <a:bodyPr/>
        <a:lstStyle/>
        <a:p>
          <a:endParaRPr lang="ru-RU" dirty="0"/>
        </a:p>
      </dgm:t>
    </dgm:pt>
    <dgm:pt modelId="{FCE52EFD-23DA-4EA0-A06E-613BADB38E2A}" type="parTrans" cxnId="{EEA5FEAD-9D86-4753-8A99-DF9467EE88E8}">
      <dgm:prSet/>
      <dgm:spPr/>
      <dgm:t>
        <a:bodyPr/>
        <a:lstStyle/>
        <a:p>
          <a:endParaRPr lang="ru-RU"/>
        </a:p>
      </dgm:t>
    </dgm:pt>
    <dgm:pt modelId="{E8BE91EA-53F4-41DB-8F20-B5EF22C271A3}" type="sibTrans" cxnId="{EEA5FEAD-9D86-4753-8A99-DF9467EE88E8}">
      <dgm:prSet/>
      <dgm:spPr/>
      <dgm:t>
        <a:bodyPr/>
        <a:lstStyle/>
        <a:p>
          <a:endParaRPr lang="ru-RU"/>
        </a:p>
      </dgm:t>
    </dgm:pt>
    <dgm:pt modelId="{86008CE4-BD8C-4EE0-9466-12DEA82E6FD3}" type="pres">
      <dgm:prSet presAssocID="{3E9F9931-E6B9-4186-9365-215A034A6A0A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EC38B21-D2F9-4528-BD3B-289963F4B033}" type="pres">
      <dgm:prSet presAssocID="{3E9F9931-E6B9-4186-9365-215A034A6A0A}" presName="diamond" presStyleLbl="bgShp" presStyleIdx="0" presStyleCnt="1"/>
      <dgm:spPr/>
    </dgm:pt>
    <dgm:pt modelId="{5907DB8D-3F72-48AC-8DD1-6B0C82099C0A}" type="pres">
      <dgm:prSet presAssocID="{3E9F9931-E6B9-4186-9365-215A034A6A0A}" presName="quad1" presStyleLbl="node1" presStyleIdx="0" presStyleCnt="4" custScaleX="195985" custScaleY="101458" custLinFactNeighborX="-53182" custLinFactNeighborY="129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1C3B4C-AFDB-46A4-A3CF-45B73ADFE7F5}" type="pres">
      <dgm:prSet presAssocID="{3E9F9931-E6B9-4186-9365-215A034A6A0A}" presName="quad2" presStyleLbl="node1" presStyleIdx="1" presStyleCnt="4" custScaleX="211019" custScaleY="101388" custLinFactNeighborX="97315" custLinFactNeighborY="146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8EF436-302B-4D0D-8883-5AD43B93531C}" type="pres">
      <dgm:prSet presAssocID="{3E9F9931-E6B9-4186-9365-215A034A6A0A}" presName="quad3" presStyleLbl="node1" presStyleIdx="2" presStyleCnt="4" custScaleX="194640" custScaleY="122627" custLinFactNeighborX="-92235" custLinFactNeighborY="4425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3F1805-43BC-46D3-955B-25C3E66551E2}" type="pres">
      <dgm:prSet presAssocID="{3E9F9931-E6B9-4186-9365-215A034A6A0A}" presName="quad4" presStyleLbl="node1" presStyleIdx="3" presStyleCnt="4" custScaleX="216358" custScaleY="129131" custLinFactNeighborX="87974" custLinFactNeighborY="148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91B0EC1-946A-419C-B0D2-72E860336DBD}" type="presOf" srcId="{3E9F9931-E6B9-4186-9365-215A034A6A0A}" destId="{86008CE4-BD8C-4EE0-9466-12DEA82E6FD3}" srcOrd="0" destOrd="0" presId="urn:microsoft.com/office/officeart/2005/8/layout/matrix3"/>
    <dgm:cxn modelId="{99DEB700-21DB-4EAD-9B3D-E92831147B3A}" type="presOf" srcId="{F329E367-1508-4C5A-AA82-824E503DF570}" destId="{9C8EF436-302B-4D0D-8883-5AD43B93531C}" srcOrd="0" destOrd="0" presId="urn:microsoft.com/office/officeart/2005/8/layout/matrix3"/>
    <dgm:cxn modelId="{46C2F7A4-A1DE-4A14-B655-AF1D87791E30}" srcId="{3E9F9931-E6B9-4186-9365-215A034A6A0A}" destId="{90B97FA1-8F0D-4613-A5EC-D618BFC18912}" srcOrd="5" destOrd="0" parTransId="{4ACF6F28-E8C2-4CCE-9378-616151BA2372}" sibTransId="{BC63B1E1-6EA9-4933-A22C-3291E2ED91B4}"/>
    <dgm:cxn modelId="{DA3E9A05-AEF4-4C5E-846B-7D63EC85B745}" type="presOf" srcId="{E45A2D65-507D-42AF-8E29-DEF25ABCCB95}" destId="{F61C3B4C-AFDB-46A4-A3CF-45B73ADFE7F5}" srcOrd="0" destOrd="0" presId="urn:microsoft.com/office/officeart/2005/8/layout/matrix3"/>
    <dgm:cxn modelId="{6FFD6FC9-C44E-4BE8-AACC-250E3E7EDC9E}" srcId="{3E9F9931-E6B9-4186-9365-215A034A6A0A}" destId="{A5040541-00BB-4B13-8814-8E81F4D3E6C2}" srcOrd="0" destOrd="0" parTransId="{D64F164C-DC4A-456C-9BAF-930224893B02}" sibTransId="{51ECA1E5-B055-40B8-A38F-86E580C2374E}"/>
    <dgm:cxn modelId="{3B5F5EFA-2186-41FD-A98D-66E8C0C664FA}" type="presOf" srcId="{A5040541-00BB-4B13-8814-8E81F4D3E6C2}" destId="{5907DB8D-3F72-48AC-8DD1-6B0C82099C0A}" srcOrd="0" destOrd="0" presId="urn:microsoft.com/office/officeart/2005/8/layout/matrix3"/>
    <dgm:cxn modelId="{EEA5FEAD-9D86-4753-8A99-DF9467EE88E8}" srcId="{3E9F9931-E6B9-4186-9365-215A034A6A0A}" destId="{55BD8F1A-EEC8-4613-9058-F446215AA66E}" srcOrd="4" destOrd="0" parTransId="{FCE52EFD-23DA-4EA0-A06E-613BADB38E2A}" sibTransId="{E8BE91EA-53F4-41DB-8F20-B5EF22C271A3}"/>
    <dgm:cxn modelId="{FED5D609-E70B-4329-AF1D-3A6B1547C4CB}" srcId="{3E9F9931-E6B9-4186-9365-215A034A6A0A}" destId="{970878BB-B8A3-4464-B1ED-ED07D555112F}" srcOrd="3" destOrd="0" parTransId="{DA183D66-D2A5-49BB-81D0-07484694B7F7}" sibTransId="{CD1F31F5-7A51-4EB5-9BA3-0DFAE1C31AA6}"/>
    <dgm:cxn modelId="{36942E3B-9BB5-4388-8F06-2DBCD5302CA8}" srcId="{3E9F9931-E6B9-4186-9365-215A034A6A0A}" destId="{F329E367-1508-4C5A-AA82-824E503DF570}" srcOrd="2" destOrd="0" parTransId="{34886419-5315-4442-BE3F-84928CA260E3}" sibTransId="{E3E31802-CE58-45B8-B45F-10B54E45C961}"/>
    <dgm:cxn modelId="{F0077CEC-5495-4FEB-BA5A-3E0EC8C25E2E}" srcId="{3E9F9931-E6B9-4186-9365-215A034A6A0A}" destId="{E45A2D65-507D-42AF-8E29-DEF25ABCCB95}" srcOrd="1" destOrd="0" parTransId="{21B99D37-79A3-46B9-870F-5DADCF0E98C2}" sibTransId="{75AB182A-6716-4F87-B8E3-B822848001D8}"/>
    <dgm:cxn modelId="{70C04564-5E03-452B-8EAA-08EB788BED0F}" type="presOf" srcId="{970878BB-B8A3-4464-B1ED-ED07D555112F}" destId="{4B3F1805-43BC-46D3-955B-25C3E66551E2}" srcOrd="0" destOrd="0" presId="urn:microsoft.com/office/officeart/2005/8/layout/matrix3"/>
    <dgm:cxn modelId="{1FD12199-28D2-4431-BEDC-DAF665D7163A}" type="presParOf" srcId="{86008CE4-BD8C-4EE0-9466-12DEA82E6FD3}" destId="{2EC38B21-D2F9-4528-BD3B-289963F4B033}" srcOrd="0" destOrd="0" presId="urn:microsoft.com/office/officeart/2005/8/layout/matrix3"/>
    <dgm:cxn modelId="{A0B84742-018A-425F-A575-11295DE39B63}" type="presParOf" srcId="{86008CE4-BD8C-4EE0-9466-12DEA82E6FD3}" destId="{5907DB8D-3F72-48AC-8DD1-6B0C82099C0A}" srcOrd="1" destOrd="0" presId="urn:microsoft.com/office/officeart/2005/8/layout/matrix3"/>
    <dgm:cxn modelId="{965B3478-EDE4-4FF2-9715-80B72EE58A12}" type="presParOf" srcId="{86008CE4-BD8C-4EE0-9466-12DEA82E6FD3}" destId="{F61C3B4C-AFDB-46A4-A3CF-45B73ADFE7F5}" srcOrd="2" destOrd="0" presId="urn:microsoft.com/office/officeart/2005/8/layout/matrix3"/>
    <dgm:cxn modelId="{1C66DECF-84AE-466C-815B-B38E662ECFFB}" type="presParOf" srcId="{86008CE4-BD8C-4EE0-9466-12DEA82E6FD3}" destId="{9C8EF436-302B-4D0D-8883-5AD43B93531C}" srcOrd="3" destOrd="0" presId="urn:microsoft.com/office/officeart/2005/8/layout/matrix3"/>
    <dgm:cxn modelId="{B0C48633-DF1F-42A5-986B-DDF87B8C20AD}" type="presParOf" srcId="{86008CE4-BD8C-4EE0-9466-12DEA82E6FD3}" destId="{4B3F1805-43BC-46D3-955B-25C3E66551E2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A6A57C4-9AE5-41E0-B5DF-91AAC66C0778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C051372-A8B7-42A4-955E-C9816B306487}">
      <dgm:prSet custT="1"/>
      <dgm:spPr/>
      <dgm:t>
        <a:bodyPr/>
        <a:lstStyle/>
        <a:p>
          <a:pPr rtl="0"/>
          <a:r>
            <a:rPr lang="ru-RU" sz="1600" dirty="0" smtClean="0"/>
            <a:t>Развивайте </a:t>
          </a:r>
          <a:r>
            <a:rPr lang="ru-RU" sz="2200" b="1" dirty="0" smtClean="0">
              <a:latin typeface="Times New Roman" pitchFamily="18" charset="0"/>
              <a:cs typeface="Times New Roman" pitchFamily="18" charset="0"/>
            </a:rPr>
            <a:t>любознательность</a:t>
          </a:r>
          <a:r>
            <a:rPr lang="ru-RU" sz="1600" dirty="0" smtClean="0"/>
            <a:t> (это </a:t>
          </a:r>
          <a:r>
            <a:rPr lang="ru-RU" sz="1600" u="sng" dirty="0" smtClean="0"/>
            <a:t>средство против рассеянности</a:t>
          </a:r>
          <a:r>
            <a:rPr lang="ru-RU" sz="1600" dirty="0" smtClean="0"/>
            <a:t>): приучайте ребенка наблюдать и замечать всё, что происходит вокруг: на улице, дома, в кино. Замечательно, если у него возникают </a:t>
          </a:r>
          <a:r>
            <a:rPr lang="ru-RU" sz="1600" b="1" dirty="0" smtClean="0"/>
            <a:t>вопросы</a:t>
          </a:r>
          <a:r>
            <a:rPr lang="ru-RU" sz="1600" dirty="0" smtClean="0"/>
            <a:t>: «Что это такое?», «Что это значит?», «Почему так происходит?».</a:t>
          </a:r>
          <a:endParaRPr lang="ru-RU" sz="1600" dirty="0"/>
        </a:p>
      </dgm:t>
    </dgm:pt>
    <dgm:pt modelId="{D74589EA-4AA8-485F-AD2A-E8CF52D79F71}" type="parTrans" cxnId="{28559BD7-9DA0-4560-BCA1-9A0792D657B4}">
      <dgm:prSet/>
      <dgm:spPr/>
      <dgm:t>
        <a:bodyPr/>
        <a:lstStyle/>
        <a:p>
          <a:endParaRPr lang="ru-RU"/>
        </a:p>
      </dgm:t>
    </dgm:pt>
    <dgm:pt modelId="{B69BD7CE-0861-40D9-9D4C-0C2C548BE248}" type="sibTrans" cxnId="{28559BD7-9DA0-4560-BCA1-9A0792D657B4}">
      <dgm:prSet/>
      <dgm:spPr/>
      <dgm:t>
        <a:bodyPr/>
        <a:lstStyle/>
        <a:p>
          <a:endParaRPr lang="ru-RU"/>
        </a:p>
      </dgm:t>
    </dgm:pt>
    <dgm:pt modelId="{AAE99D29-91A6-4333-A5F4-881D13D8BB56}">
      <dgm:prSet custT="1"/>
      <dgm:spPr/>
      <dgm:t>
        <a:bodyPr/>
        <a:lstStyle/>
        <a:p>
          <a:pPr rtl="0"/>
          <a:r>
            <a:rPr lang="ru-RU" sz="1600" b="1" dirty="0" smtClean="0"/>
            <a:t>ИГРЫ</a:t>
          </a:r>
          <a:r>
            <a:rPr lang="ru-RU" sz="1600" dirty="0" smtClean="0"/>
            <a:t>: </a:t>
          </a:r>
          <a:r>
            <a:rPr lang="ru-RU" sz="1600" dirty="0" smtClean="0">
              <a:latin typeface="Times New Roman"/>
              <a:cs typeface="Times New Roman"/>
            </a:rPr>
            <a:t>● </a:t>
          </a:r>
          <a:r>
            <a:rPr lang="ru-RU" sz="1600" dirty="0" smtClean="0"/>
            <a:t>Договоритесь с ребенком заранее о том, что, если вы произнесете, например, слово «солдат», он должен </a:t>
          </a:r>
          <a:r>
            <a:rPr lang="ru-RU" sz="1600" u="sng" dirty="0" smtClean="0"/>
            <a:t>немедленно</a:t>
          </a:r>
          <a:r>
            <a:rPr lang="ru-RU" sz="1600" dirty="0" smtClean="0"/>
            <a:t> замереть, что бы ни делал в этот момент. </a:t>
          </a:r>
          <a:r>
            <a:rPr lang="ru-RU" sz="1600" dirty="0" smtClean="0">
              <a:latin typeface="Times New Roman"/>
              <a:cs typeface="Times New Roman"/>
            </a:rPr>
            <a:t>● </a:t>
          </a:r>
          <a:r>
            <a:rPr lang="ru-RU" sz="1600" dirty="0" smtClean="0"/>
            <a:t>Либо, </a:t>
          </a:r>
          <a:r>
            <a:rPr lang="ru-RU" sz="1600" u="sng" dirty="0" smtClean="0"/>
            <a:t>двигательное упражнение </a:t>
          </a:r>
          <a:r>
            <a:rPr lang="ru-RU" sz="1600" dirty="0" smtClean="0"/>
            <a:t>– </a:t>
          </a:r>
          <a:r>
            <a:rPr lang="ru-RU" sz="1600" b="1" dirty="0" smtClean="0"/>
            <a:t>начинать действие, переходить к другому и заканчивать только по команде</a:t>
          </a:r>
          <a:r>
            <a:rPr lang="ru-RU" sz="1600" dirty="0" smtClean="0"/>
            <a:t> взрослого (прыгать, останавливаться, шагать…).</a:t>
          </a:r>
          <a:r>
            <a:rPr lang="ru-RU" sz="1600" dirty="0" smtClean="0">
              <a:latin typeface="Times New Roman"/>
              <a:cs typeface="Times New Roman"/>
            </a:rPr>
            <a:t>●</a:t>
          </a:r>
          <a:r>
            <a:rPr lang="ru-RU" sz="1600" dirty="0" smtClean="0"/>
            <a:t> Можно поиграть с ребенком </a:t>
          </a:r>
          <a:r>
            <a:rPr lang="ru-RU" sz="1600" u="sng" dirty="0" smtClean="0"/>
            <a:t>в «молчанку»</a:t>
          </a:r>
          <a:r>
            <a:rPr lang="ru-RU" sz="1600" dirty="0" smtClean="0"/>
            <a:t>: в течение 2—3 минут предложите ему не разговаривать; </a:t>
          </a:r>
          <a:r>
            <a:rPr lang="ru-RU" sz="1600" dirty="0" smtClean="0">
              <a:latin typeface="Times New Roman"/>
              <a:cs typeface="Times New Roman"/>
            </a:rPr>
            <a:t>● </a:t>
          </a:r>
          <a:r>
            <a:rPr lang="ru-RU" sz="1600" dirty="0" smtClean="0"/>
            <a:t>либо – стоять на 1 месте или на одной ноге  в течение какого-то времени. </a:t>
          </a:r>
          <a:r>
            <a:rPr lang="ru-RU" sz="1600" dirty="0" smtClean="0">
              <a:latin typeface="Times New Roman"/>
              <a:cs typeface="Times New Roman"/>
            </a:rPr>
            <a:t>● </a:t>
          </a:r>
          <a:r>
            <a:rPr lang="ru-RU" sz="1600" dirty="0" smtClean="0"/>
            <a:t>Игра «Да» и «нет» не говорите» при ответе на вопросы взрослого.  </a:t>
          </a:r>
          <a:endParaRPr lang="ru-RU" sz="1600" dirty="0"/>
        </a:p>
      </dgm:t>
    </dgm:pt>
    <dgm:pt modelId="{5F60A3DB-E28A-410E-AE71-5117D5134949}" type="parTrans" cxnId="{DA4CC1B4-6117-4686-A275-CC1D6D0EB65F}">
      <dgm:prSet/>
      <dgm:spPr/>
      <dgm:t>
        <a:bodyPr/>
        <a:lstStyle/>
        <a:p>
          <a:endParaRPr lang="ru-RU"/>
        </a:p>
      </dgm:t>
    </dgm:pt>
    <dgm:pt modelId="{360FEC0D-A2C2-4C78-9268-6960A0528CAE}" type="sibTrans" cxnId="{DA4CC1B4-6117-4686-A275-CC1D6D0EB65F}">
      <dgm:prSet/>
      <dgm:spPr/>
      <dgm:t>
        <a:bodyPr/>
        <a:lstStyle/>
        <a:p>
          <a:endParaRPr lang="ru-RU"/>
        </a:p>
      </dgm:t>
    </dgm:pt>
    <dgm:pt modelId="{FAE07D15-6F94-4B58-A505-B5B0EBB4288F}" type="pres">
      <dgm:prSet presAssocID="{AA6A57C4-9AE5-41E0-B5DF-91AAC66C0778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FE7121A-4C93-422F-A74E-8907BA0EC4EC}" type="pres">
      <dgm:prSet presAssocID="{EC051372-A8B7-42A4-955E-C9816B306487}" presName="circle1" presStyleLbl="node1" presStyleIdx="0" presStyleCnt="2"/>
      <dgm:spPr/>
    </dgm:pt>
    <dgm:pt modelId="{911DEEF7-9CF8-4754-929C-A0A92BA22D8A}" type="pres">
      <dgm:prSet presAssocID="{EC051372-A8B7-42A4-955E-C9816B306487}" presName="space" presStyleCnt="0"/>
      <dgm:spPr/>
    </dgm:pt>
    <dgm:pt modelId="{72495854-45B3-40BF-89FC-31B088FD1FBA}" type="pres">
      <dgm:prSet presAssocID="{EC051372-A8B7-42A4-955E-C9816B306487}" presName="rect1" presStyleLbl="alignAcc1" presStyleIdx="0" presStyleCnt="2"/>
      <dgm:spPr/>
      <dgm:t>
        <a:bodyPr/>
        <a:lstStyle/>
        <a:p>
          <a:endParaRPr lang="ru-RU"/>
        </a:p>
      </dgm:t>
    </dgm:pt>
    <dgm:pt modelId="{E1A7769E-6507-4609-861D-C9F2B4B018C4}" type="pres">
      <dgm:prSet presAssocID="{AAE99D29-91A6-4333-A5F4-881D13D8BB56}" presName="vertSpace2" presStyleLbl="node1" presStyleIdx="0" presStyleCnt="2"/>
      <dgm:spPr/>
    </dgm:pt>
    <dgm:pt modelId="{F16BD36B-D4A7-40F9-A4EE-CC1758AE1528}" type="pres">
      <dgm:prSet presAssocID="{AAE99D29-91A6-4333-A5F4-881D13D8BB56}" presName="circle2" presStyleLbl="node1" presStyleIdx="1" presStyleCnt="2"/>
      <dgm:spPr/>
    </dgm:pt>
    <dgm:pt modelId="{5DC65FD5-F8E8-4A7D-BCA0-94EB659E1F09}" type="pres">
      <dgm:prSet presAssocID="{AAE99D29-91A6-4333-A5F4-881D13D8BB56}" presName="rect2" presStyleLbl="alignAcc1" presStyleIdx="1" presStyleCnt="2"/>
      <dgm:spPr/>
      <dgm:t>
        <a:bodyPr/>
        <a:lstStyle/>
        <a:p>
          <a:endParaRPr lang="ru-RU"/>
        </a:p>
      </dgm:t>
    </dgm:pt>
    <dgm:pt modelId="{526AA46C-6025-4922-B041-7C176FC44F3D}" type="pres">
      <dgm:prSet presAssocID="{EC051372-A8B7-42A4-955E-C9816B306487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1A00E2-E239-41D4-A5A3-2990146D0AEE}" type="pres">
      <dgm:prSet presAssocID="{AAE99D29-91A6-4333-A5F4-881D13D8BB56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BFF834C-6686-47F9-8FB2-68FA14CF9527}" type="presOf" srcId="{AA6A57C4-9AE5-41E0-B5DF-91AAC66C0778}" destId="{FAE07D15-6F94-4B58-A505-B5B0EBB4288F}" srcOrd="0" destOrd="0" presId="urn:microsoft.com/office/officeart/2005/8/layout/target3"/>
    <dgm:cxn modelId="{3AC25D19-4EA1-447B-8035-387151F6E69B}" type="presOf" srcId="{AAE99D29-91A6-4333-A5F4-881D13D8BB56}" destId="{5DC65FD5-F8E8-4A7D-BCA0-94EB659E1F09}" srcOrd="0" destOrd="0" presId="urn:microsoft.com/office/officeart/2005/8/layout/target3"/>
    <dgm:cxn modelId="{E8AF77E3-E4D6-42AD-AA17-FBD87227F737}" type="presOf" srcId="{AAE99D29-91A6-4333-A5F4-881D13D8BB56}" destId="{501A00E2-E239-41D4-A5A3-2990146D0AEE}" srcOrd="1" destOrd="0" presId="urn:microsoft.com/office/officeart/2005/8/layout/target3"/>
    <dgm:cxn modelId="{D517F944-3AB5-4E1F-9EAB-619806B1C9C8}" type="presOf" srcId="{EC051372-A8B7-42A4-955E-C9816B306487}" destId="{526AA46C-6025-4922-B041-7C176FC44F3D}" srcOrd="1" destOrd="0" presId="urn:microsoft.com/office/officeart/2005/8/layout/target3"/>
    <dgm:cxn modelId="{DA4CC1B4-6117-4686-A275-CC1D6D0EB65F}" srcId="{AA6A57C4-9AE5-41E0-B5DF-91AAC66C0778}" destId="{AAE99D29-91A6-4333-A5F4-881D13D8BB56}" srcOrd="1" destOrd="0" parTransId="{5F60A3DB-E28A-410E-AE71-5117D5134949}" sibTransId="{360FEC0D-A2C2-4C78-9268-6960A0528CAE}"/>
    <dgm:cxn modelId="{F81CF5DF-DDFD-4B95-B9F2-928D674BAAF9}" type="presOf" srcId="{EC051372-A8B7-42A4-955E-C9816B306487}" destId="{72495854-45B3-40BF-89FC-31B088FD1FBA}" srcOrd="0" destOrd="0" presId="urn:microsoft.com/office/officeart/2005/8/layout/target3"/>
    <dgm:cxn modelId="{28559BD7-9DA0-4560-BCA1-9A0792D657B4}" srcId="{AA6A57C4-9AE5-41E0-B5DF-91AAC66C0778}" destId="{EC051372-A8B7-42A4-955E-C9816B306487}" srcOrd="0" destOrd="0" parTransId="{D74589EA-4AA8-485F-AD2A-E8CF52D79F71}" sibTransId="{B69BD7CE-0861-40D9-9D4C-0C2C548BE248}"/>
    <dgm:cxn modelId="{FB1DDDFC-B63A-4878-B741-6DF73B8AFFE8}" type="presParOf" srcId="{FAE07D15-6F94-4B58-A505-B5B0EBB4288F}" destId="{5FE7121A-4C93-422F-A74E-8907BA0EC4EC}" srcOrd="0" destOrd="0" presId="urn:microsoft.com/office/officeart/2005/8/layout/target3"/>
    <dgm:cxn modelId="{329BF298-7380-4004-AE25-C719A7EF96EB}" type="presParOf" srcId="{FAE07D15-6F94-4B58-A505-B5B0EBB4288F}" destId="{911DEEF7-9CF8-4754-929C-A0A92BA22D8A}" srcOrd="1" destOrd="0" presId="urn:microsoft.com/office/officeart/2005/8/layout/target3"/>
    <dgm:cxn modelId="{2DB516C1-41E9-4D43-87C7-328E3FB6B082}" type="presParOf" srcId="{FAE07D15-6F94-4B58-A505-B5B0EBB4288F}" destId="{72495854-45B3-40BF-89FC-31B088FD1FBA}" srcOrd="2" destOrd="0" presId="urn:microsoft.com/office/officeart/2005/8/layout/target3"/>
    <dgm:cxn modelId="{647C8571-B674-48C3-A728-6BA8D411467D}" type="presParOf" srcId="{FAE07D15-6F94-4B58-A505-B5B0EBB4288F}" destId="{E1A7769E-6507-4609-861D-C9F2B4B018C4}" srcOrd="3" destOrd="0" presId="urn:microsoft.com/office/officeart/2005/8/layout/target3"/>
    <dgm:cxn modelId="{867F5DF1-B724-4A4B-A555-F05583D6A2FC}" type="presParOf" srcId="{FAE07D15-6F94-4B58-A505-B5B0EBB4288F}" destId="{F16BD36B-D4A7-40F9-A4EE-CC1758AE1528}" srcOrd="4" destOrd="0" presId="urn:microsoft.com/office/officeart/2005/8/layout/target3"/>
    <dgm:cxn modelId="{FAA17456-45AA-45CB-822C-4ED5D28F29BB}" type="presParOf" srcId="{FAE07D15-6F94-4B58-A505-B5B0EBB4288F}" destId="{5DC65FD5-F8E8-4A7D-BCA0-94EB659E1F09}" srcOrd="5" destOrd="0" presId="urn:microsoft.com/office/officeart/2005/8/layout/target3"/>
    <dgm:cxn modelId="{06A3827C-738E-4560-8662-179D35D5B20D}" type="presParOf" srcId="{FAE07D15-6F94-4B58-A505-B5B0EBB4288F}" destId="{526AA46C-6025-4922-B041-7C176FC44F3D}" srcOrd="6" destOrd="0" presId="urn:microsoft.com/office/officeart/2005/8/layout/target3"/>
    <dgm:cxn modelId="{7B66164E-8EE9-4417-946F-FE7CBE25B9C0}" type="presParOf" srcId="{FAE07D15-6F94-4B58-A505-B5B0EBB4288F}" destId="{501A00E2-E239-41D4-A5A3-2990146D0AEE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F65126-30D1-4563-97FE-BA9B2220B3C2}">
      <dsp:nvSpPr>
        <dsp:cNvPr id="0" name=""/>
        <dsp:cNvSpPr/>
      </dsp:nvSpPr>
      <dsp:spPr>
        <a:xfrm rot="5400000">
          <a:off x="2105082" y="-1446771"/>
          <a:ext cx="5016750" cy="791030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i="0" kern="1200" dirty="0" smtClean="0">
              <a:latin typeface="BatangChe" pitchFamily="49" charset="-127"/>
              <a:ea typeface="BatangChe" pitchFamily="49" charset="-127"/>
            </a:rPr>
            <a:t>Приучайте к</a:t>
          </a:r>
          <a:r>
            <a:rPr lang="ru-RU" sz="1600" b="1" i="0" kern="1200" dirty="0" smtClean="0">
              <a:latin typeface="Times New Roman" pitchFamily="18" charset="0"/>
              <a:ea typeface="BatangChe" pitchFamily="49" charset="-127"/>
              <a:cs typeface="Times New Roman" pitchFamily="18" charset="0"/>
            </a:rPr>
            <a:t> самостоятельности</a:t>
          </a:r>
          <a:r>
            <a:rPr lang="ru-RU" sz="1600" b="1" i="0" kern="1200" dirty="0" smtClean="0">
              <a:latin typeface="BatangChe" pitchFamily="49" charset="-127"/>
              <a:ea typeface="BatangChe" pitchFamily="49" charset="-127"/>
            </a:rPr>
            <a:t> в выполнении заданий. Избегайте </a:t>
          </a:r>
          <a:r>
            <a:rPr lang="ru-RU" sz="1600" b="1" i="0" u="sng" kern="1200" dirty="0" smtClean="0">
              <a:latin typeface="BatangChe" pitchFamily="49" charset="-127"/>
              <a:ea typeface="BatangChe" pitchFamily="49" charset="-127"/>
            </a:rPr>
            <a:t>мелочной</a:t>
          </a:r>
          <a:r>
            <a:rPr lang="ru-RU" sz="1600" b="1" i="0" kern="1200" dirty="0" smtClean="0">
              <a:latin typeface="BatangChe" pitchFamily="49" charset="-127"/>
              <a:ea typeface="BatangChe" pitchFamily="49" charset="-127"/>
            </a:rPr>
            <a:t> опеки и контроля! </a:t>
          </a:r>
          <a:endParaRPr lang="ru-RU" sz="1600" b="1" i="0" kern="1200" dirty="0">
            <a:latin typeface="BatangChe" pitchFamily="49" charset="-127"/>
            <a:ea typeface="BatangChe" pitchFamily="49" charset="-127"/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b="1" i="0" kern="1200" dirty="0">
            <a:latin typeface="BatangChe" pitchFamily="49" charset="-127"/>
            <a:ea typeface="BatangChe" pitchFamily="49" charset="-127"/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i="0" kern="1200" dirty="0" smtClean="0">
              <a:latin typeface="BatangChe" pitchFamily="49" charset="-127"/>
              <a:ea typeface="BatangChe" pitchFamily="49" charset="-127"/>
            </a:rPr>
            <a:t>Учите </a:t>
          </a:r>
          <a:r>
            <a:rPr lang="ru-RU" sz="1600" b="1" i="0" kern="1200" dirty="0" smtClean="0">
              <a:latin typeface="Times New Roman" pitchFamily="18" charset="0"/>
              <a:ea typeface="BatangChe" pitchFamily="49" charset="-127"/>
              <a:cs typeface="Times New Roman" pitchFamily="18" charset="0"/>
            </a:rPr>
            <a:t>сосредотачиваться</a:t>
          </a:r>
          <a:r>
            <a:rPr lang="ru-RU" sz="1600" b="1" i="0" kern="1200" dirty="0" smtClean="0">
              <a:latin typeface="BatangChe" pitchFamily="49" charset="-127"/>
              <a:ea typeface="BatangChe" pitchFamily="49" charset="-127"/>
            </a:rPr>
            <a:t> на  поставленной взрослым задаче (во время выполнения домашнего задания). </a:t>
          </a:r>
          <a:endParaRPr lang="ru-RU" sz="1600" b="1" i="0" kern="1200" dirty="0">
            <a:latin typeface="BatangChe" pitchFamily="49" charset="-127"/>
            <a:ea typeface="BatangChe" pitchFamily="49" charset="-127"/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b="1" i="0" kern="1200" dirty="0">
            <a:latin typeface="BatangChe" pitchFamily="49" charset="-127"/>
            <a:ea typeface="BatangChe" pitchFamily="49" charset="-127"/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i="0" kern="1200" dirty="0" smtClean="0">
              <a:latin typeface="BatangChe" pitchFamily="49" charset="-127"/>
              <a:ea typeface="BatangChe" pitchFamily="49" charset="-127"/>
            </a:rPr>
            <a:t>Учите </a:t>
          </a:r>
          <a:r>
            <a:rPr lang="ru-RU" sz="1600" b="1" i="0" kern="1200" dirty="0" smtClean="0">
              <a:latin typeface="Times New Roman" pitchFamily="18" charset="0"/>
              <a:ea typeface="BatangChe" pitchFamily="49" charset="-127"/>
              <a:cs typeface="Times New Roman" pitchFamily="18" charset="0"/>
            </a:rPr>
            <a:t>оценивать</a:t>
          </a:r>
          <a:r>
            <a:rPr lang="ru-RU" sz="1600" b="1" i="0" kern="1200" dirty="0" smtClean="0">
              <a:latin typeface="BatangChe" pitchFamily="49" charset="-127"/>
              <a:ea typeface="BatangChe" pitchFamily="49" charset="-127"/>
            </a:rPr>
            <a:t> выполнение собственной работы (нести </a:t>
          </a:r>
          <a:r>
            <a:rPr lang="ru-RU" sz="1600" b="1" i="0" kern="1200" dirty="0" smtClean="0">
              <a:latin typeface="Times New Roman" pitchFamily="18" charset="0"/>
              <a:ea typeface="BatangChe" pitchFamily="49" charset="-127"/>
              <a:cs typeface="Times New Roman" pitchFamily="18" charset="0"/>
            </a:rPr>
            <a:t>ответственность</a:t>
          </a:r>
          <a:r>
            <a:rPr lang="ru-RU" sz="1600" b="1" i="0" kern="1200" dirty="0" smtClean="0">
              <a:latin typeface="BatangChe" pitchFamily="49" charset="-127"/>
              <a:ea typeface="BatangChe" pitchFamily="49" charset="-127"/>
            </a:rPr>
            <a:t> за результат).</a:t>
          </a:r>
          <a:endParaRPr lang="ru-RU" sz="1600" b="1" i="0" kern="1200" dirty="0">
            <a:latin typeface="BatangChe" pitchFamily="49" charset="-127"/>
            <a:ea typeface="BatangChe" pitchFamily="49" charset="-127"/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b="1" i="0" kern="1200" dirty="0">
            <a:latin typeface="BatangChe" pitchFamily="49" charset="-127"/>
            <a:ea typeface="BatangChe" pitchFamily="49" charset="-127"/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i="0" kern="1200" dirty="0" smtClean="0">
              <a:latin typeface="Times New Roman" pitchFamily="18" charset="0"/>
              <a:ea typeface="BatangChe" pitchFamily="49" charset="-127"/>
              <a:cs typeface="Times New Roman" pitchFamily="18" charset="0"/>
            </a:rPr>
            <a:t>Преодолевать</a:t>
          </a:r>
          <a:r>
            <a:rPr lang="ru-RU" sz="1600" b="1" i="0" kern="1200" dirty="0" smtClean="0">
              <a:latin typeface="BatangChe" pitchFamily="49" charset="-127"/>
              <a:ea typeface="BatangChe" pitchFamily="49" charset="-127"/>
            </a:rPr>
            <a:t> трудности, а не пасовать перед ними! </a:t>
          </a:r>
          <a:r>
            <a:rPr lang="ru-RU" sz="1600" b="1" i="0" kern="1200" dirty="0" smtClean="0">
              <a:latin typeface="Times New Roman" pitchFamily="18" charset="0"/>
              <a:ea typeface="BatangChe" pitchFamily="49" charset="-127"/>
              <a:cs typeface="Times New Roman" pitchFamily="18" charset="0"/>
            </a:rPr>
            <a:t>Переделать</a:t>
          </a:r>
          <a:r>
            <a:rPr lang="ru-RU" sz="1600" b="1" i="0" kern="1200" dirty="0" smtClean="0">
              <a:latin typeface="BatangChe" pitchFamily="49" charset="-127"/>
              <a:ea typeface="BatangChe" pitchFamily="49" charset="-127"/>
            </a:rPr>
            <a:t>, если не справился.</a:t>
          </a:r>
          <a:endParaRPr lang="ru-RU" sz="1600" b="1" i="0" kern="1200" dirty="0">
            <a:latin typeface="BatangChe" pitchFamily="49" charset="-127"/>
            <a:ea typeface="BatangChe" pitchFamily="49" charset="-127"/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b="1" i="0" kern="1200" dirty="0">
            <a:latin typeface="BatangChe" pitchFamily="49" charset="-127"/>
            <a:ea typeface="BatangChe" pitchFamily="49" charset="-127"/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b="1" i="0" kern="1200" dirty="0">
            <a:latin typeface="BatangChe" pitchFamily="49" charset="-127"/>
            <a:ea typeface="BatangChe" pitchFamily="49" charset="-127"/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i="0" kern="1200" dirty="0" smtClean="0">
              <a:latin typeface="BatangChe" pitchFamily="49" charset="-127"/>
              <a:ea typeface="BatangChe" pitchFamily="49" charset="-127"/>
            </a:rPr>
            <a:t>Учите </a:t>
          </a:r>
          <a:r>
            <a:rPr lang="ru-RU" sz="1600" b="1" i="0" kern="1200" dirty="0" smtClean="0">
              <a:latin typeface="Times New Roman" pitchFamily="18" charset="0"/>
              <a:ea typeface="BatangChe" pitchFamily="49" charset="-127"/>
              <a:cs typeface="Times New Roman" pitchFamily="18" charset="0"/>
            </a:rPr>
            <a:t>слушать</a:t>
          </a:r>
          <a:r>
            <a:rPr lang="ru-RU" sz="1600" b="1" i="0" kern="1200" dirty="0" smtClean="0">
              <a:latin typeface="BatangChe" pitchFamily="49" charset="-127"/>
              <a:ea typeface="BatangChe" pitchFamily="49" charset="-127"/>
            </a:rPr>
            <a:t> инструкцию и обращайте внимание ребенка на </a:t>
          </a:r>
          <a:r>
            <a:rPr lang="ru-RU" sz="1600" b="1" i="0" kern="1200" dirty="0" smtClean="0">
              <a:latin typeface="Times New Roman" pitchFamily="18" charset="0"/>
              <a:ea typeface="BatangChe" pitchFamily="49" charset="-127"/>
              <a:cs typeface="Times New Roman" pitchFamily="18" charset="0"/>
            </a:rPr>
            <a:t>обязательность точного выполнения </a:t>
          </a:r>
          <a:r>
            <a:rPr lang="ru-RU" sz="1600" b="1" i="0" kern="1200" dirty="0" smtClean="0">
              <a:latin typeface="BatangChe" pitchFamily="49" charset="-127"/>
              <a:ea typeface="BatangChe" pitchFamily="49" charset="-127"/>
            </a:rPr>
            <a:t>инструкций </a:t>
          </a:r>
          <a:r>
            <a:rPr lang="ru-RU" sz="1600" b="1" i="0" u="sng" kern="1200" dirty="0" smtClean="0">
              <a:latin typeface="BatangChe" pitchFamily="49" charset="-127"/>
              <a:ea typeface="BatangChe" pitchFamily="49" charset="-127"/>
            </a:rPr>
            <a:t>на занятиях, в играх, в повседневных делах.</a:t>
          </a:r>
          <a:endParaRPr lang="ru-RU" sz="1600" b="1" i="0" u="sng" kern="1200" dirty="0">
            <a:latin typeface="BatangChe" pitchFamily="49" charset="-127"/>
            <a:ea typeface="BatangChe" pitchFamily="49" charset="-127"/>
          </a:endParaRPr>
        </a:p>
      </dsp:txBody>
      <dsp:txXfrm rot="5400000">
        <a:off x="2105082" y="-1446771"/>
        <a:ext cx="5016750" cy="7910300"/>
      </dsp:txXfrm>
    </dsp:sp>
    <dsp:sp modelId="{9B75AF81-F037-4AD4-897B-E6E8E82E0E48}">
      <dsp:nvSpPr>
        <dsp:cNvPr id="0" name=""/>
        <dsp:cNvSpPr/>
      </dsp:nvSpPr>
      <dsp:spPr>
        <a:xfrm>
          <a:off x="0" y="0"/>
          <a:ext cx="657963" cy="50118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wordArtVert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ЧТО ДЕЛАТЬ?</a:t>
          </a:r>
          <a:endParaRPr lang="ru-RU" sz="2400" b="1" kern="1200" dirty="0"/>
        </a:p>
      </dsp:txBody>
      <dsp:txXfrm>
        <a:off x="0" y="0"/>
        <a:ext cx="657963" cy="501185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433E60D-0EF2-499C-A11F-EEAE0913C0BE}">
      <dsp:nvSpPr>
        <dsp:cNvPr id="0" name=""/>
        <dsp:cNvSpPr/>
      </dsp:nvSpPr>
      <dsp:spPr>
        <a:xfrm>
          <a:off x="0" y="0"/>
          <a:ext cx="1553619" cy="618080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0" i="0" kern="1200" baseline="0" dirty="0" smtClean="0"/>
        </a:p>
        <a:p>
          <a:pPr lvl="0" algn="ctr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0" i="0" kern="1200" baseline="0" dirty="0" smtClean="0"/>
        </a:p>
        <a:p>
          <a:pPr lvl="0" algn="ctr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0" i="0" kern="1200" baseline="0" dirty="0" smtClean="0"/>
        </a:p>
        <a:p>
          <a:pPr lvl="0" algn="ctr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0" i="0" kern="1200" baseline="0" dirty="0" smtClean="0"/>
        </a:p>
        <a:p>
          <a:pPr lvl="0" algn="ctr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0" i="0" kern="1200" baseline="0" dirty="0" smtClean="0"/>
        </a:p>
        <a:p>
          <a:pPr lvl="0" algn="ctr" defTabSz="22225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 sz="1600" b="0" i="0" kern="1200" baseline="0" dirty="0" smtClean="0"/>
        </a:p>
        <a:p>
          <a:pPr lvl="0" algn="ctr" defTabSz="22225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 sz="1600" b="0" i="0" kern="1200" baseline="0" dirty="0" smtClean="0"/>
        </a:p>
        <a:p>
          <a:pPr lvl="0" algn="ctr" defTabSz="22225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 sz="1600" b="0" i="0" kern="1200" baseline="0" dirty="0" smtClean="0"/>
        </a:p>
        <a:p>
          <a:pPr lvl="0" algn="ctr" defTabSz="22225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 sz="1600" b="0" i="0" kern="1200" baseline="0" dirty="0" smtClean="0"/>
        </a:p>
        <a:p>
          <a:pPr lvl="0" algn="ctr" defTabSz="22225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baseline="0" dirty="0" smtClean="0"/>
            <a:t>Учите</a:t>
          </a:r>
        </a:p>
        <a:p>
          <a:pPr lvl="0" algn="ctr" defTabSz="22225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kern="1200" baseline="0" dirty="0" smtClean="0"/>
            <a:t>понимать</a:t>
          </a:r>
        </a:p>
        <a:p>
          <a:pPr lvl="0" algn="ctr" defTabSz="22225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baseline="0" dirty="0" smtClean="0"/>
            <a:t>выбранное </a:t>
          </a:r>
        </a:p>
        <a:p>
          <a:pPr lvl="0" algn="ctr" defTabSz="22225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baseline="0" dirty="0" smtClean="0"/>
            <a:t>поведение и </a:t>
          </a:r>
        </a:p>
        <a:p>
          <a:pPr lvl="0" algn="ctr" defTabSz="22225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kern="1200" baseline="0" dirty="0" smtClean="0"/>
            <a:t>прослеживат</a:t>
          </a:r>
          <a:r>
            <a:rPr lang="ru-RU" sz="1600" b="0" i="0" kern="1200" baseline="0" dirty="0" smtClean="0"/>
            <a:t>ь</a:t>
          </a:r>
        </a:p>
        <a:p>
          <a:pPr lvl="0" algn="ctr" defTabSz="22225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baseline="0" dirty="0" smtClean="0"/>
            <a:t>к чему оно</a:t>
          </a:r>
        </a:p>
        <a:p>
          <a:pPr lvl="0" algn="ctr" defTabSz="22225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baseline="0" dirty="0" smtClean="0"/>
            <a:t>приводит. </a:t>
          </a:r>
        </a:p>
        <a:p>
          <a:pPr lvl="0" algn="ctr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0" i="0" kern="1200" baseline="0" dirty="0" smtClean="0"/>
        </a:p>
        <a:p>
          <a:pPr lvl="0" algn="ctr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0" i="0" kern="1200" baseline="0" dirty="0" smtClean="0"/>
        </a:p>
        <a:p>
          <a:pPr lvl="0" algn="ctr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0" i="0" kern="1200" baseline="0" dirty="0" smtClean="0"/>
        </a:p>
        <a:p>
          <a:pPr lvl="0" algn="ctr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0" i="0" kern="1200" baseline="0" dirty="0" smtClean="0"/>
        </a:p>
        <a:p>
          <a:pPr lvl="0" algn="ctr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0" i="0" kern="1200" baseline="0" dirty="0" smtClean="0"/>
        </a:p>
        <a:p>
          <a:pPr lvl="0" algn="ctr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0" i="0" kern="1200" baseline="0" dirty="0" smtClean="0"/>
        </a:p>
      </dsp:txBody>
      <dsp:txXfrm>
        <a:off x="0" y="0"/>
        <a:ext cx="1553619" cy="1854240"/>
      </dsp:txXfrm>
    </dsp:sp>
    <dsp:sp modelId="{78A52A7A-D85B-46C2-86C8-A3B1759E21DD}">
      <dsp:nvSpPr>
        <dsp:cNvPr id="0" name=""/>
        <dsp:cNvSpPr/>
      </dsp:nvSpPr>
      <dsp:spPr>
        <a:xfrm>
          <a:off x="1671379" y="0"/>
          <a:ext cx="1553619" cy="618080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0" i="0" kern="1200" baseline="0" dirty="0" smtClean="0"/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0" i="0" kern="1200" baseline="0" dirty="0" smtClean="0"/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0" i="0" kern="1200" baseline="0" dirty="0" smtClean="0"/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0" i="0" kern="1200" baseline="0" dirty="0" smtClean="0"/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0" i="0" kern="1200" baseline="0" dirty="0" smtClean="0"/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0" i="0" kern="1200" baseline="0" dirty="0" smtClean="0"/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0" i="0" kern="1200" baseline="0" dirty="0" smtClean="0"/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0" i="0" kern="1200" baseline="0" dirty="0" smtClean="0"/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0" i="0" kern="1200" baseline="0" dirty="0" smtClean="0"/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0" i="0" kern="1200" baseline="0" dirty="0" smtClean="0"/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0" i="0" kern="1200" baseline="0" dirty="0" smtClean="0"/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0" i="0" kern="1200" baseline="0" dirty="0" smtClean="0"/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0" i="0" kern="1200" baseline="0" dirty="0" smtClean="0"/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0" i="0" kern="1200" baseline="0" dirty="0" smtClean="0"/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0" i="0" kern="1200" baseline="0" dirty="0" smtClean="0"/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baseline="0" dirty="0" smtClean="0"/>
            <a:t>Учите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baseline="0" dirty="0" smtClean="0"/>
            <a:t> </a:t>
          </a:r>
          <a:r>
            <a:rPr lang="ru-RU" sz="1600" b="1" i="0" kern="1200" baseline="0" dirty="0" smtClean="0"/>
            <a:t>планировать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baseline="0" dirty="0" smtClean="0"/>
            <a:t>  свои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baseline="0" dirty="0" smtClean="0"/>
            <a:t> действия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baseline="0" dirty="0" smtClean="0"/>
            <a:t> и доводить 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baseline="0" dirty="0" smtClean="0"/>
            <a:t>начатое </a:t>
          </a:r>
          <a:r>
            <a:rPr lang="ru-RU" sz="1600" b="1" i="0" kern="1200" baseline="0" dirty="0" smtClean="0"/>
            <a:t>до 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kern="1200" baseline="0" dirty="0" smtClean="0"/>
            <a:t>конца</a:t>
          </a:r>
          <a:r>
            <a:rPr lang="ru-RU" sz="1600" b="0" i="0" kern="1200" baseline="0" dirty="0" smtClean="0"/>
            <a:t>!</a:t>
          </a:r>
          <a:endParaRPr lang="ru-RU" sz="1400" b="0" i="0" kern="1200" baseline="0" dirty="0" smtClean="0"/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baseline="0" dirty="0" smtClean="0"/>
            <a:t>Если вы хотите, чтобы ребенок привык выполнять самостоятельно ваши поручения, ежедневно утром (или с вечера) готовьте вместе с ним список дел на весь день. Если ребенок пока еще не умеет читать, список может быть составлен с помощью рисунков.</a:t>
          </a:r>
          <a:endParaRPr lang="ru-RU" sz="1400" kern="1200" dirty="0"/>
        </a:p>
      </dsp:txBody>
      <dsp:txXfrm>
        <a:off x="1671379" y="0"/>
        <a:ext cx="1553619" cy="1854240"/>
      </dsp:txXfrm>
    </dsp:sp>
    <dsp:sp modelId="{343015C6-27D1-49D5-87FF-263A45321C41}">
      <dsp:nvSpPr>
        <dsp:cNvPr id="0" name=""/>
        <dsp:cNvSpPr/>
      </dsp:nvSpPr>
      <dsp:spPr>
        <a:xfrm>
          <a:off x="3341519" y="0"/>
          <a:ext cx="1962982" cy="618080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i="0" kern="1200" baseline="0" dirty="0" smtClean="0"/>
            <a:t>Игры с правилами</a:t>
          </a:r>
          <a:r>
            <a:rPr lang="ru-RU" sz="1600" b="0" i="0" kern="1200" baseline="0" dirty="0" smtClean="0"/>
            <a:t>:</a:t>
          </a: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kern="1200" baseline="0" dirty="0" smtClean="0"/>
            <a:t> учат дожидаться своей очереди, выстраивать свою стратегию, учитывать изменяющиеся обстоятельства, с достоинством проигрывать, не бояться трудностей, разрешать их самостоятельно… (домино, шашки, настольные, подвижные игры и др.)</a:t>
          </a:r>
          <a:endParaRPr lang="ru-RU" sz="1600" kern="1200" dirty="0" smtClean="0"/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>
        <a:off x="3341519" y="0"/>
        <a:ext cx="1962982" cy="1854240"/>
      </dsp:txXfrm>
    </dsp:sp>
    <dsp:sp modelId="{B940FE9C-82FB-43AA-B1C7-ECFFAB6619B9}">
      <dsp:nvSpPr>
        <dsp:cNvPr id="0" name=""/>
        <dsp:cNvSpPr/>
      </dsp:nvSpPr>
      <dsp:spPr>
        <a:xfrm>
          <a:off x="5421023" y="0"/>
          <a:ext cx="1291818" cy="618080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kern="1200" baseline="0" dirty="0" smtClean="0"/>
            <a:t>Соблюдать </a:t>
          </a: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i="0" kern="1200" baseline="0" dirty="0" smtClean="0"/>
            <a:t>режим дня</a:t>
          </a:r>
          <a:r>
            <a:rPr lang="ru-RU" sz="1600" b="0" i="0" kern="1200" baseline="0" dirty="0" smtClean="0"/>
            <a:t>; </a:t>
          </a: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i="0" kern="1200" baseline="0" dirty="0" smtClean="0"/>
            <a:t>порядок</a:t>
          </a: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kern="1200" baseline="0" dirty="0" smtClean="0"/>
            <a:t> в</a:t>
          </a: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kern="1200" baseline="0" dirty="0" smtClean="0"/>
            <a:t> </a:t>
          </a: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500" b="0" i="0" kern="1200" baseline="0" dirty="0" smtClean="0"/>
            <a:t>окружающей</a:t>
          </a: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kern="1200" baseline="0" dirty="0" smtClean="0"/>
            <a:t> обстановке.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>
        <a:off x="5421023" y="0"/>
        <a:ext cx="1291818" cy="1854240"/>
      </dsp:txXfrm>
    </dsp:sp>
    <dsp:sp modelId="{E9737E6D-6C6D-4888-828E-BB3251B50E74}">
      <dsp:nvSpPr>
        <dsp:cNvPr id="0" name=""/>
        <dsp:cNvSpPr/>
      </dsp:nvSpPr>
      <dsp:spPr>
        <a:xfrm>
          <a:off x="6829364" y="0"/>
          <a:ext cx="1553619" cy="618080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kern="1200" baseline="0" dirty="0" smtClean="0"/>
            <a:t>Выполнять</a:t>
          </a: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kern="1200" baseline="0" dirty="0" smtClean="0"/>
            <a:t> </a:t>
          </a:r>
          <a:r>
            <a:rPr lang="ru-RU" sz="1600" b="1" i="0" kern="1200" baseline="0" dirty="0" smtClean="0"/>
            <a:t>установленный</a:t>
          </a:r>
          <a:r>
            <a:rPr lang="ru-RU" sz="1600" b="0" i="0" kern="1200" baseline="0" dirty="0" smtClean="0"/>
            <a:t> порядок</a:t>
          </a: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kern="1200" baseline="0" dirty="0" smtClean="0"/>
            <a:t> в семье,</a:t>
          </a: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kern="1200" baseline="0" dirty="0" smtClean="0"/>
            <a:t> в детском саду</a:t>
          </a: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kern="1200" baseline="0" dirty="0" smtClean="0"/>
            <a:t> (правила, требования). </a:t>
          </a: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kern="1200" baseline="0" dirty="0" smtClean="0"/>
            <a:t>Всегда обращать внимание на нарушение предъявленного требования!</a:t>
          </a:r>
          <a:endParaRPr lang="ru-RU" sz="1600" kern="1200" dirty="0" smtClean="0"/>
        </a:p>
        <a:p>
          <a:pPr lvl="0" algn="ctr" rtl="0">
            <a:spcBef>
              <a:spcPct val="0"/>
            </a:spcBef>
          </a:pPr>
          <a:endParaRPr lang="ru-RU" sz="1600" kern="1200" dirty="0"/>
        </a:p>
      </dsp:txBody>
      <dsp:txXfrm>
        <a:off x="6829364" y="0"/>
        <a:ext cx="1553619" cy="185424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433E60D-0EF2-499C-A11F-EEAE0913C0BE}">
      <dsp:nvSpPr>
        <dsp:cNvPr id="0" name=""/>
        <dsp:cNvSpPr/>
      </dsp:nvSpPr>
      <dsp:spPr>
        <a:xfrm>
          <a:off x="0" y="0"/>
          <a:ext cx="1553619" cy="618080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0" i="0" kern="1200" baseline="0" dirty="0" smtClean="0"/>
        </a:p>
        <a:p>
          <a:pPr lvl="0" algn="ctr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0" i="0" kern="1200" baseline="0" dirty="0" smtClean="0"/>
        </a:p>
        <a:p>
          <a:pPr lvl="0" algn="ctr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0" i="0" kern="1200" baseline="0" dirty="0" smtClean="0"/>
        </a:p>
        <a:p>
          <a:pPr lvl="0" algn="ctr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0" i="0" kern="1200" baseline="0" dirty="0" smtClean="0"/>
        </a:p>
        <a:p>
          <a:pPr lvl="0" algn="ctr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0" i="0" kern="1200" baseline="0" dirty="0" smtClean="0"/>
        </a:p>
        <a:p>
          <a:pPr lvl="0" algn="ctr" defTabSz="22225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 sz="1600" b="0" i="0" kern="1200" baseline="0" dirty="0" smtClean="0"/>
        </a:p>
        <a:p>
          <a:pPr lvl="0" algn="ctr" defTabSz="22225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 sz="1600" b="0" i="0" kern="1200" baseline="0" dirty="0" smtClean="0"/>
        </a:p>
        <a:p>
          <a:pPr lvl="0" algn="ctr" defTabSz="22225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 sz="1600" b="0" i="0" kern="1200" baseline="0" dirty="0" smtClean="0"/>
        </a:p>
        <a:p>
          <a:pPr lvl="0" algn="ctr" defTabSz="22225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 sz="1600" b="0" i="0" kern="1200" baseline="0" dirty="0" smtClean="0"/>
        </a:p>
        <a:p>
          <a:pPr lvl="0" algn="ctr" defTabSz="22225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baseline="0" dirty="0" smtClean="0"/>
            <a:t>Учите</a:t>
          </a:r>
        </a:p>
        <a:p>
          <a:pPr lvl="0" algn="ctr" defTabSz="22225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kern="1200" baseline="0" dirty="0" smtClean="0"/>
            <a:t>понимать</a:t>
          </a:r>
        </a:p>
        <a:p>
          <a:pPr lvl="0" algn="ctr" defTabSz="22225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baseline="0" dirty="0" smtClean="0"/>
            <a:t>выбранное </a:t>
          </a:r>
        </a:p>
        <a:p>
          <a:pPr lvl="0" algn="ctr" defTabSz="22225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baseline="0" dirty="0" smtClean="0"/>
            <a:t>поведение и </a:t>
          </a:r>
        </a:p>
        <a:p>
          <a:pPr lvl="0" algn="ctr" defTabSz="22225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kern="1200" baseline="0" dirty="0" smtClean="0"/>
            <a:t>прослеживат</a:t>
          </a:r>
          <a:r>
            <a:rPr lang="ru-RU" sz="1600" b="0" i="0" kern="1200" baseline="0" dirty="0" smtClean="0"/>
            <a:t>ь</a:t>
          </a:r>
        </a:p>
        <a:p>
          <a:pPr lvl="0" algn="ctr" defTabSz="22225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baseline="0" dirty="0" smtClean="0"/>
            <a:t>к чему оно</a:t>
          </a:r>
        </a:p>
        <a:p>
          <a:pPr lvl="0" algn="ctr" defTabSz="22225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baseline="0" dirty="0" smtClean="0"/>
            <a:t>приводит. </a:t>
          </a:r>
        </a:p>
        <a:p>
          <a:pPr lvl="0" algn="ctr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0" i="0" kern="1200" baseline="0" dirty="0" smtClean="0"/>
        </a:p>
        <a:p>
          <a:pPr lvl="0" algn="ctr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0" i="0" kern="1200" baseline="0" dirty="0" smtClean="0"/>
        </a:p>
        <a:p>
          <a:pPr lvl="0" algn="ctr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0" i="0" kern="1200" baseline="0" dirty="0" smtClean="0"/>
        </a:p>
        <a:p>
          <a:pPr lvl="0" algn="ctr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0" i="0" kern="1200" baseline="0" dirty="0" smtClean="0"/>
        </a:p>
        <a:p>
          <a:pPr lvl="0" algn="ctr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0" i="0" kern="1200" baseline="0" dirty="0" smtClean="0"/>
        </a:p>
        <a:p>
          <a:pPr lvl="0" algn="ctr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0" i="0" kern="1200" baseline="0" dirty="0" smtClean="0"/>
        </a:p>
      </dsp:txBody>
      <dsp:txXfrm>
        <a:off x="0" y="0"/>
        <a:ext cx="1553619" cy="1854240"/>
      </dsp:txXfrm>
    </dsp:sp>
    <dsp:sp modelId="{78A52A7A-D85B-46C2-86C8-A3B1759E21DD}">
      <dsp:nvSpPr>
        <dsp:cNvPr id="0" name=""/>
        <dsp:cNvSpPr/>
      </dsp:nvSpPr>
      <dsp:spPr>
        <a:xfrm>
          <a:off x="1671379" y="0"/>
          <a:ext cx="1553619" cy="618080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0" i="0" kern="1200" baseline="0" dirty="0" smtClean="0"/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0" i="0" kern="1200" baseline="0" dirty="0" smtClean="0"/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0" i="0" kern="1200" baseline="0" dirty="0" smtClean="0"/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0" i="0" kern="1200" baseline="0" dirty="0" smtClean="0"/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0" i="0" kern="1200" baseline="0" dirty="0" smtClean="0"/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0" i="0" kern="1200" baseline="0" dirty="0" smtClean="0"/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0" i="0" kern="1200" baseline="0" dirty="0" smtClean="0"/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0" i="0" kern="1200" baseline="0" dirty="0" smtClean="0"/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0" i="0" kern="1200" baseline="0" dirty="0" smtClean="0"/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0" i="0" kern="1200" baseline="0" dirty="0" smtClean="0"/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0" i="0" kern="1200" baseline="0" dirty="0" smtClean="0"/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0" i="0" kern="1200" baseline="0" dirty="0" smtClean="0"/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0" i="0" kern="1200" baseline="0" dirty="0" smtClean="0"/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0" i="0" kern="1200" baseline="0" dirty="0" smtClean="0"/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0" i="0" kern="1200" baseline="0" dirty="0" smtClean="0"/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baseline="0" dirty="0" smtClean="0"/>
            <a:t>Учите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baseline="0" dirty="0" smtClean="0"/>
            <a:t> </a:t>
          </a:r>
          <a:r>
            <a:rPr lang="ru-RU" sz="1600" b="1" i="0" kern="1200" baseline="0" dirty="0" smtClean="0"/>
            <a:t>планировать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baseline="0" dirty="0" smtClean="0"/>
            <a:t>  свои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baseline="0" dirty="0" smtClean="0"/>
            <a:t> действия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baseline="0" dirty="0" smtClean="0"/>
            <a:t> и доводить 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baseline="0" dirty="0" smtClean="0"/>
            <a:t>начатое </a:t>
          </a:r>
          <a:r>
            <a:rPr lang="ru-RU" sz="1600" b="1" i="0" kern="1200" baseline="0" dirty="0" smtClean="0"/>
            <a:t>до 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kern="1200" baseline="0" dirty="0" smtClean="0"/>
            <a:t>конца</a:t>
          </a:r>
          <a:r>
            <a:rPr lang="ru-RU" sz="1600" b="0" i="0" kern="1200" baseline="0" dirty="0" smtClean="0"/>
            <a:t>!</a:t>
          </a:r>
          <a:endParaRPr lang="ru-RU" sz="1400" b="0" i="0" kern="1200" baseline="0" dirty="0" smtClean="0"/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baseline="0" dirty="0" smtClean="0"/>
            <a:t>Если вы хотите, чтобы ребенок привык выполнять самостоятельно ваши поручения, ежедневно утром (или с вечера) готовьте вместе с ним список дел на весь день. Если ребенок пока еще не умеет читать, список может быть составлен с помощью рисунков.</a:t>
          </a:r>
          <a:endParaRPr lang="ru-RU" sz="1400" kern="1200" dirty="0"/>
        </a:p>
      </dsp:txBody>
      <dsp:txXfrm>
        <a:off x="1671379" y="0"/>
        <a:ext cx="1553619" cy="1854240"/>
      </dsp:txXfrm>
    </dsp:sp>
    <dsp:sp modelId="{343015C6-27D1-49D5-87FF-263A45321C41}">
      <dsp:nvSpPr>
        <dsp:cNvPr id="0" name=""/>
        <dsp:cNvSpPr/>
      </dsp:nvSpPr>
      <dsp:spPr>
        <a:xfrm>
          <a:off x="3341519" y="0"/>
          <a:ext cx="1962982" cy="618080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i="0" kern="1200" baseline="0" dirty="0" smtClean="0"/>
            <a:t>Игры с правилами</a:t>
          </a:r>
          <a:r>
            <a:rPr lang="ru-RU" sz="1600" b="0" i="0" kern="1200" baseline="0" dirty="0" smtClean="0"/>
            <a:t>:</a:t>
          </a: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kern="1200" baseline="0" dirty="0" smtClean="0"/>
            <a:t> учат дожидаться своей очереди, выстраивать свою стратегию, учитывать изменяющиеся обстоятельства, с достоинством проигрывать, не бояться трудностей, разрешать их самостоятельно… (домино, шашки, настольные, подвижные игры и др.)</a:t>
          </a:r>
          <a:endParaRPr lang="ru-RU" sz="1600" kern="1200" dirty="0" smtClean="0"/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>
        <a:off x="3341519" y="0"/>
        <a:ext cx="1962982" cy="1854240"/>
      </dsp:txXfrm>
    </dsp:sp>
    <dsp:sp modelId="{B940FE9C-82FB-43AA-B1C7-ECFFAB6619B9}">
      <dsp:nvSpPr>
        <dsp:cNvPr id="0" name=""/>
        <dsp:cNvSpPr/>
      </dsp:nvSpPr>
      <dsp:spPr>
        <a:xfrm>
          <a:off x="5421023" y="0"/>
          <a:ext cx="1291818" cy="618080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kern="1200" baseline="0" dirty="0" smtClean="0"/>
            <a:t>Соблюдать </a:t>
          </a: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i="0" kern="1200" baseline="0" dirty="0" smtClean="0"/>
            <a:t>режим дня</a:t>
          </a:r>
          <a:r>
            <a:rPr lang="ru-RU" sz="1600" b="0" i="0" kern="1200" baseline="0" dirty="0" smtClean="0"/>
            <a:t>; </a:t>
          </a: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i="0" kern="1200" baseline="0" dirty="0" smtClean="0"/>
            <a:t>порядок</a:t>
          </a: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kern="1200" baseline="0" dirty="0" smtClean="0"/>
            <a:t> в</a:t>
          </a: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kern="1200" baseline="0" dirty="0" smtClean="0"/>
            <a:t> </a:t>
          </a: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500" b="0" i="0" kern="1200" baseline="0" dirty="0" smtClean="0"/>
            <a:t>окружающей</a:t>
          </a: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kern="1200" baseline="0" dirty="0" smtClean="0"/>
            <a:t> обстановке.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>
        <a:off x="5421023" y="0"/>
        <a:ext cx="1291818" cy="1854240"/>
      </dsp:txXfrm>
    </dsp:sp>
    <dsp:sp modelId="{E9737E6D-6C6D-4888-828E-BB3251B50E74}">
      <dsp:nvSpPr>
        <dsp:cNvPr id="0" name=""/>
        <dsp:cNvSpPr/>
      </dsp:nvSpPr>
      <dsp:spPr>
        <a:xfrm>
          <a:off x="6829364" y="0"/>
          <a:ext cx="1553619" cy="618080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kern="1200" baseline="0" dirty="0" smtClean="0"/>
            <a:t>Выполнять</a:t>
          </a: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kern="1200" baseline="0" dirty="0" smtClean="0"/>
            <a:t> </a:t>
          </a:r>
          <a:r>
            <a:rPr lang="ru-RU" sz="1500" b="1" i="0" kern="1200" baseline="0" dirty="0" smtClean="0"/>
            <a:t>установленный</a:t>
          </a:r>
          <a:r>
            <a:rPr lang="ru-RU" sz="1600" b="0" i="0" kern="1200" baseline="0" dirty="0" smtClean="0"/>
            <a:t> порядок</a:t>
          </a: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kern="1200" baseline="0" dirty="0" smtClean="0"/>
            <a:t> в семье,</a:t>
          </a: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kern="1200" baseline="0" dirty="0" smtClean="0"/>
            <a:t> в детском саду</a:t>
          </a: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kern="1200" baseline="0" dirty="0" smtClean="0"/>
            <a:t> (правила, требования). </a:t>
          </a: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i="0" kern="1200" baseline="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kern="1200" baseline="0" dirty="0" smtClean="0"/>
            <a:t>Всегда обращать внимание на нарушение </a:t>
          </a:r>
          <a:r>
            <a:rPr lang="ru-RU" sz="1400" b="0" i="0" kern="1200" baseline="0" dirty="0" smtClean="0"/>
            <a:t>предъявленного</a:t>
          </a:r>
          <a:r>
            <a:rPr lang="ru-RU" sz="1600" b="0" i="0" kern="1200" baseline="0" dirty="0" smtClean="0"/>
            <a:t> требования!</a:t>
          </a:r>
          <a:endParaRPr lang="ru-RU" sz="1600" kern="1200" dirty="0" smtClean="0"/>
        </a:p>
        <a:p>
          <a:pPr lvl="0" algn="ctr" rtl="0">
            <a:spcBef>
              <a:spcPct val="0"/>
            </a:spcBef>
          </a:pPr>
          <a:endParaRPr lang="ru-RU" sz="1600" kern="1200" dirty="0"/>
        </a:p>
      </dsp:txBody>
      <dsp:txXfrm>
        <a:off x="6829364" y="0"/>
        <a:ext cx="1553619" cy="185424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EC38B21-D2F9-4528-BD3B-289963F4B033}">
      <dsp:nvSpPr>
        <dsp:cNvPr id="0" name=""/>
        <dsp:cNvSpPr/>
      </dsp:nvSpPr>
      <dsp:spPr>
        <a:xfrm>
          <a:off x="1481191" y="0"/>
          <a:ext cx="5184576" cy="5184576"/>
        </a:xfrm>
        <a:prstGeom prst="diamond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07DB8D-3F72-48AC-8DD1-6B0C82099C0A}">
      <dsp:nvSpPr>
        <dsp:cNvPr id="0" name=""/>
        <dsp:cNvSpPr/>
      </dsp:nvSpPr>
      <dsp:spPr>
        <a:xfrm>
          <a:off x="0" y="504060"/>
          <a:ext cx="3962786" cy="205146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Полезно предлагать ребенку задание </a:t>
          </a:r>
          <a:r>
            <a:rPr lang="ru-RU" sz="1400" b="1" kern="1200" dirty="0" smtClean="0">
              <a:solidFill>
                <a:srgbClr val="C00000"/>
              </a:solidFill>
            </a:rPr>
            <a:t>«Корректурные пробы». </a:t>
          </a:r>
          <a:r>
            <a:rPr lang="ru-RU" sz="1400" kern="1200" dirty="0" smtClean="0">
              <a:solidFill>
                <a:schemeClr val="tx1"/>
              </a:solidFill>
            </a:rPr>
            <a:t>В них надо зачеркнуть или обвести определенную картинку, значок за время (1-2 минуты). 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0" y="504060"/>
        <a:ext cx="3962786" cy="2051465"/>
      </dsp:txXfrm>
    </dsp:sp>
    <dsp:sp modelId="{F61C3B4C-AFDB-46A4-A3CF-45B73ADFE7F5}">
      <dsp:nvSpPr>
        <dsp:cNvPr id="0" name=""/>
        <dsp:cNvSpPr/>
      </dsp:nvSpPr>
      <dsp:spPr>
        <a:xfrm>
          <a:off x="4086156" y="508164"/>
          <a:ext cx="4266771" cy="2050049"/>
        </a:xfrm>
        <a:prstGeom prst="roundRect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Затем с ребенком проверяется работа, подсчитывается число пропущенных значков или </a:t>
          </a:r>
          <a:r>
            <a:rPr lang="ru-RU" sz="1400" kern="1200" dirty="0" smtClean="0">
              <a:solidFill>
                <a:schemeClr val="tx1"/>
              </a:solidFill>
            </a:rPr>
            <a:t>неправильно</a:t>
          </a:r>
          <a:r>
            <a:rPr lang="ru-RU" sz="1600" kern="1200" dirty="0" smtClean="0">
              <a:solidFill>
                <a:schemeClr val="tx1"/>
              </a:solidFill>
            </a:rPr>
            <a:t> зачеркнутых. 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4086156" y="508164"/>
        <a:ext cx="4266771" cy="2050049"/>
      </dsp:txXfrm>
    </dsp:sp>
    <dsp:sp modelId="{9C8EF436-302B-4D0D-8883-5AD43B93531C}">
      <dsp:nvSpPr>
        <dsp:cNvPr id="0" name=""/>
        <dsp:cNvSpPr/>
      </dsp:nvSpPr>
      <dsp:spPr>
        <a:xfrm>
          <a:off x="0" y="2705076"/>
          <a:ext cx="3935590" cy="2479499"/>
        </a:xfrm>
        <a:prstGeom prst="roundRect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u="sng" kern="1200" dirty="0" smtClean="0">
              <a:solidFill>
                <a:schemeClr val="tx1"/>
              </a:solidFill>
            </a:rPr>
            <a:t>Такие задания приучают сохранять произвольное внимание, работать сосредоточенно, точно, учиться проверять себя, находить </a:t>
          </a:r>
          <a:r>
            <a:rPr lang="ru-RU" sz="1400" u="sng" kern="1200" dirty="0" smtClean="0">
              <a:solidFill>
                <a:schemeClr val="tx1"/>
              </a:solidFill>
            </a:rPr>
            <a:t>допущенные</a:t>
          </a:r>
          <a:r>
            <a:rPr lang="ru-RU" sz="1800" u="sng" kern="1200" dirty="0" smtClean="0">
              <a:solidFill>
                <a:schemeClr val="tx1"/>
              </a:solidFill>
            </a:rPr>
            <a:t> ошибки.</a:t>
          </a:r>
          <a:endParaRPr lang="ru-RU" kern="1200" dirty="0">
            <a:solidFill>
              <a:schemeClr val="tx1"/>
            </a:solidFill>
          </a:endParaRPr>
        </a:p>
      </dsp:txBody>
      <dsp:txXfrm>
        <a:off x="0" y="2705076"/>
        <a:ext cx="3935590" cy="2479499"/>
      </dsp:txXfrm>
    </dsp:sp>
    <dsp:sp modelId="{4B3F1805-43BC-46D3-955B-25C3E66551E2}">
      <dsp:nvSpPr>
        <dsp:cNvPr id="0" name=""/>
        <dsp:cNvSpPr/>
      </dsp:nvSpPr>
      <dsp:spPr>
        <a:xfrm>
          <a:off x="3978202" y="2573567"/>
          <a:ext cx="4374725" cy="2611008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u="sng" kern="1200" dirty="0" smtClean="0"/>
            <a:t>Также:</a:t>
          </a:r>
          <a:r>
            <a:rPr lang="ru-RU" sz="1500" kern="1200" dirty="0" smtClean="0"/>
            <a:t> можно использовать тексты из ненужных книг (вычеркивать определенную букву или две),  упражнения на внимания из спец. книжек для развития детей, игры (мозаика, </a:t>
          </a:r>
          <a:r>
            <a:rPr lang="ru-RU" sz="1500" kern="1200" dirty="0" err="1" smtClean="0"/>
            <a:t>пазлы</a:t>
          </a:r>
          <a:r>
            <a:rPr lang="ru-RU" sz="1500" kern="1200" dirty="0" smtClean="0"/>
            <a:t>, конструктор, головоломки, анаграммы (круча – ручка…), таблицы с разбросанными числами на листе (найти по порядку), упр. «Лабиринт», задачи </a:t>
          </a:r>
          <a:r>
            <a:rPr lang="ru-RU" sz="1500" kern="1200" dirty="0" err="1" smtClean="0"/>
            <a:t>Зака</a:t>
          </a:r>
          <a:r>
            <a:rPr lang="ru-RU" sz="1500" kern="1200" dirty="0" smtClean="0"/>
            <a:t>, «Графический диктант», игры с </a:t>
          </a:r>
          <a:r>
            <a:rPr lang="ru-RU" sz="1400" kern="1200" dirty="0" smtClean="0"/>
            <a:t>правилами (наст., </a:t>
          </a:r>
          <a:r>
            <a:rPr lang="ru-RU" sz="1400" kern="1200" dirty="0" err="1" smtClean="0"/>
            <a:t>подвижн</a:t>
          </a:r>
          <a:r>
            <a:rPr lang="ru-RU" sz="1400" kern="1200" dirty="0" smtClean="0"/>
            <a:t>.), </a:t>
          </a:r>
          <a:r>
            <a:rPr lang="ru-RU" sz="1400" u="sng" kern="1200" dirty="0" smtClean="0"/>
            <a:t>«</a:t>
          </a:r>
          <a:r>
            <a:rPr lang="ru-RU" sz="1400" u="sng" kern="1200" dirty="0" err="1" smtClean="0"/>
            <a:t>Съедобное-несъедобное</a:t>
          </a:r>
          <a:r>
            <a:rPr lang="ru-RU" sz="1400" u="sng" kern="1200" dirty="0" smtClean="0"/>
            <a:t>», «Хлопни, когда услышишь».</a:t>
          </a:r>
          <a:endParaRPr lang="ru-RU" sz="1400" u="sng" kern="1200" dirty="0"/>
        </a:p>
      </dsp:txBody>
      <dsp:txXfrm>
        <a:off x="3978202" y="2573567"/>
        <a:ext cx="4374725" cy="2611008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FE7121A-4C93-422F-A74E-8907BA0EC4EC}">
      <dsp:nvSpPr>
        <dsp:cNvPr id="0" name=""/>
        <dsp:cNvSpPr/>
      </dsp:nvSpPr>
      <dsp:spPr>
        <a:xfrm>
          <a:off x="0" y="201622"/>
          <a:ext cx="5141371" cy="514137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495854-45B3-40BF-89FC-31B088FD1FBA}">
      <dsp:nvSpPr>
        <dsp:cNvPr id="0" name=""/>
        <dsp:cNvSpPr/>
      </dsp:nvSpPr>
      <dsp:spPr>
        <a:xfrm>
          <a:off x="2570685" y="201622"/>
          <a:ext cx="5998266" cy="514137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Развивайте </a:t>
          </a:r>
          <a:r>
            <a:rPr lang="ru-RU" sz="2200" b="1" kern="1200" dirty="0" smtClean="0">
              <a:latin typeface="Times New Roman" pitchFamily="18" charset="0"/>
              <a:cs typeface="Times New Roman" pitchFamily="18" charset="0"/>
            </a:rPr>
            <a:t>любознательность</a:t>
          </a:r>
          <a:r>
            <a:rPr lang="ru-RU" sz="1600" kern="1200" dirty="0" smtClean="0"/>
            <a:t> (это </a:t>
          </a:r>
          <a:r>
            <a:rPr lang="ru-RU" sz="1600" u="sng" kern="1200" dirty="0" smtClean="0"/>
            <a:t>средство против рассеянности</a:t>
          </a:r>
          <a:r>
            <a:rPr lang="ru-RU" sz="1600" kern="1200" dirty="0" smtClean="0"/>
            <a:t>): приучайте ребенка наблюдать и замечать всё, что происходит вокруг: на улице, дома, в кино. Замечательно, если у него возникают </a:t>
          </a:r>
          <a:r>
            <a:rPr lang="ru-RU" sz="1600" b="1" kern="1200" dirty="0" smtClean="0"/>
            <a:t>вопросы</a:t>
          </a:r>
          <a:r>
            <a:rPr lang="ru-RU" sz="1600" kern="1200" dirty="0" smtClean="0"/>
            <a:t>: «Что это такое?», «Что это значит?», «Почему так происходит?».</a:t>
          </a:r>
          <a:endParaRPr lang="ru-RU" sz="1600" kern="1200" dirty="0"/>
        </a:p>
      </dsp:txBody>
      <dsp:txXfrm>
        <a:off x="2570685" y="201622"/>
        <a:ext cx="5998266" cy="2442151"/>
      </dsp:txXfrm>
    </dsp:sp>
    <dsp:sp modelId="{F16BD36B-D4A7-40F9-A4EE-CC1758AE1528}">
      <dsp:nvSpPr>
        <dsp:cNvPr id="0" name=""/>
        <dsp:cNvSpPr/>
      </dsp:nvSpPr>
      <dsp:spPr>
        <a:xfrm>
          <a:off x="1349609" y="2643773"/>
          <a:ext cx="2442151" cy="244215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C65FD5-F8E8-4A7D-BCA0-94EB659E1F09}">
      <dsp:nvSpPr>
        <dsp:cNvPr id="0" name=""/>
        <dsp:cNvSpPr/>
      </dsp:nvSpPr>
      <dsp:spPr>
        <a:xfrm>
          <a:off x="2570685" y="2643773"/>
          <a:ext cx="5998266" cy="244215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ИГРЫ</a:t>
          </a:r>
          <a:r>
            <a:rPr lang="ru-RU" sz="1600" kern="1200" dirty="0" smtClean="0"/>
            <a:t>: </a:t>
          </a:r>
          <a:r>
            <a:rPr lang="ru-RU" sz="1600" kern="1200" dirty="0" smtClean="0">
              <a:latin typeface="Times New Roman"/>
              <a:cs typeface="Times New Roman"/>
            </a:rPr>
            <a:t>● </a:t>
          </a:r>
          <a:r>
            <a:rPr lang="ru-RU" sz="1600" kern="1200" dirty="0" smtClean="0"/>
            <a:t>Договоритесь с ребенком заранее о том, что, если вы произнесете, например, слово «солдат», он должен </a:t>
          </a:r>
          <a:r>
            <a:rPr lang="ru-RU" sz="1600" u="sng" kern="1200" dirty="0" smtClean="0"/>
            <a:t>немедленно</a:t>
          </a:r>
          <a:r>
            <a:rPr lang="ru-RU" sz="1600" kern="1200" dirty="0" smtClean="0"/>
            <a:t> замереть, что бы ни делал в этот момент. </a:t>
          </a:r>
          <a:r>
            <a:rPr lang="ru-RU" sz="1600" kern="1200" dirty="0" smtClean="0">
              <a:latin typeface="Times New Roman"/>
              <a:cs typeface="Times New Roman"/>
            </a:rPr>
            <a:t>● </a:t>
          </a:r>
          <a:r>
            <a:rPr lang="ru-RU" sz="1600" kern="1200" dirty="0" smtClean="0"/>
            <a:t>Либо, </a:t>
          </a:r>
          <a:r>
            <a:rPr lang="ru-RU" sz="1600" u="sng" kern="1200" dirty="0" smtClean="0"/>
            <a:t>двигательное упражнение </a:t>
          </a:r>
          <a:r>
            <a:rPr lang="ru-RU" sz="1600" kern="1200" dirty="0" smtClean="0"/>
            <a:t>– </a:t>
          </a:r>
          <a:r>
            <a:rPr lang="ru-RU" sz="1600" b="1" kern="1200" dirty="0" smtClean="0"/>
            <a:t>начинать действие, переходить к другому и заканчивать только по команде</a:t>
          </a:r>
          <a:r>
            <a:rPr lang="ru-RU" sz="1600" kern="1200" dirty="0" smtClean="0"/>
            <a:t> взрослого (прыгать, останавливаться, шагать…).</a:t>
          </a:r>
          <a:r>
            <a:rPr lang="ru-RU" sz="1600" kern="1200" dirty="0" smtClean="0">
              <a:latin typeface="Times New Roman"/>
              <a:cs typeface="Times New Roman"/>
            </a:rPr>
            <a:t>●</a:t>
          </a:r>
          <a:r>
            <a:rPr lang="ru-RU" sz="1600" kern="1200" dirty="0" smtClean="0"/>
            <a:t> Можно поиграть с ребенком </a:t>
          </a:r>
          <a:r>
            <a:rPr lang="ru-RU" sz="1600" u="sng" kern="1200" dirty="0" smtClean="0"/>
            <a:t>в «молчанку»</a:t>
          </a:r>
          <a:r>
            <a:rPr lang="ru-RU" sz="1600" kern="1200" dirty="0" smtClean="0"/>
            <a:t>: в течение 2—3 минут предложите ему не разговаривать; </a:t>
          </a:r>
          <a:r>
            <a:rPr lang="ru-RU" sz="1600" kern="1200" dirty="0" smtClean="0">
              <a:latin typeface="Times New Roman"/>
              <a:cs typeface="Times New Roman"/>
            </a:rPr>
            <a:t>● </a:t>
          </a:r>
          <a:r>
            <a:rPr lang="ru-RU" sz="1600" kern="1200" dirty="0" smtClean="0"/>
            <a:t>либо – стоять на 1 месте или на одной ноге  в течение какого-то времени. </a:t>
          </a:r>
          <a:r>
            <a:rPr lang="ru-RU" sz="1600" kern="1200" dirty="0" smtClean="0">
              <a:latin typeface="Times New Roman"/>
              <a:cs typeface="Times New Roman"/>
            </a:rPr>
            <a:t>● </a:t>
          </a:r>
          <a:r>
            <a:rPr lang="ru-RU" sz="1600" kern="1200" dirty="0" smtClean="0"/>
            <a:t>Игра «Да» и «нет» не говорите» при ответе на вопросы взрослого.  </a:t>
          </a:r>
          <a:endParaRPr lang="ru-RU" sz="1600" kern="1200" dirty="0"/>
        </a:p>
      </dsp:txBody>
      <dsp:txXfrm>
        <a:off x="2570685" y="2643773"/>
        <a:ext cx="5998266" cy="24421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141E7E-0650-40FE-9A1C-C3EBB362B382}" type="datetimeFigureOut">
              <a:rPr lang="ru-RU" smtClean="0"/>
              <a:pPr/>
              <a:t>26.09.2015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67FC1-CEB0-4655-B912-8AB3758AE7B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2F878D-5E0A-4AD8-AB7D-187613977213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A0639C5-2DDB-47ED-911C-08F50DF0FA13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CF5071-7A2F-43CE-A6F7-8C3AB0F25B95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4E0A7B6-955D-45D4-A8D8-B1AF53FAA62F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0F137AA-B0C5-4B8C-B436-A93592995CA0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56D1D8-6FBC-4EB3-B924-314B2DF25698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15F23A6-952C-4111-B03F-2FA51626A32E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2D3A7A3-68AA-47C5-8E76-68B626B4B460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2FBC12A-E052-4A88-9F57-57B6D8AF1F3D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2FBC12A-E052-4A88-9F57-57B6D8AF1F3D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E3B68A-F6AB-4DFB-88FB-5FFEA6B439B7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B42CB76-FEFF-44AD-A3AB-41FC828D6321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337DAA2-DED1-44AC-8DAA-2154384EE338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1552234-5638-4010-964F-4485AEE3FF3A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jpeg"/><Relationship Id="rId7" Type="http://schemas.openxmlformats.org/officeDocument/2006/relationships/image" Target="../media/image2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png"/><Relationship Id="rId9" Type="http://schemas.openxmlformats.org/officeDocument/2006/relationships/image" Target="../media/image2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endParaRPr lang="ru-RU" dirty="0" smtClean="0"/>
          </a:p>
          <a:p>
            <a:pPr marL="0" indent="0" algn="ctr">
              <a:buFont typeface="Wingdings 2" pitchFamily="18" charset="2"/>
              <a:buNone/>
              <a:defRPr/>
            </a:pPr>
            <a:r>
              <a:rPr lang="ru-RU" sz="6000" b="1" dirty="0" smtClean="0">
                <a:solidFill>
                  <a:srgbClr val="C00000"/>
                </a:solidFill>
              </a:rPr>
              <a:t>Как развивать волю у детей?</a:t>
            </a:r>
          </a:p>
          <a:p>
            <a:pPr algn="ctr">
              <a:defRPr/>
            </a:pPr>
            <a:endParaRPr lang="ru-RU" dirty="0"/>
          </a:p>
          <a:p>
            <a:pPr algn="ctr"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857250" y="357188"/>
            <a:ext cx="7358063" cy="184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ru-RU" sz="1600" b="1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ИГРА "МАЛЕНЬКИЙ ЖУК".</a:t>
            </a:r>
            <a:endParaRPr lang="ru-RU" sz="16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16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"Сейчас мы будем играть в такую игру. Видишь, перед тобой поле, расчерченное на клеточки. По этому полю ползает жук. Жук двигается по команде. Он может двигаться вниз, вверх, вправо, влево. Я буду диктовать тебе ходы, а ты будешь передвигать по полю жука в нужном направлении. Делай это мысленно. Рисовать или водить пальцем по полю нельзя!</a:t>
            </a:r>
            <a:endParaRPr lang="ru-RU" sz="160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40963" name="Рисунок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0375" y="1928813"/>
            <a:ext cx="2652713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4" name="Rectangle 3"/>
          <p:cNvSpPr>
            <a:spLocks noChangeArrowheads="1"/>
          </p:cNvSpPr>
          <p:nvPr/>
        </p:nvSpPr>
        <p:spPr bwMode="auto">
          <a:xfrm>
            <a:off x="1000125" y="4643438"/>
            <a:ext cx="7286625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49263" algn="just" eaLnBrk="0" hangingPunct="0"/>
            <a:r>
              <a:rPr lang="ru-RU" sz="16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Внимание? Начали. Одна клеточка вверх, одна клеточка налево. Одна клеточка вниз. Одна клеточка налево. Одна клеточка вниз. Покажи, где остановился жук".</a:t>
            </a:r>
            <a:endParaRPr lang="ru-RU" sz="1600">
              <a:ea typeface="Calibri" pitchFamily="34" charset="0"/>
              <a:cs typeface="Times New Roman" pitchFamily="18" charset="0"/>
            </a:endParaRPr>
          </a:p>
          <a:p>
            <a:pPr indent="449263" algn="just" eaLnBrk="0" hangingPunct="0"/>
            <a:r>
              <a:rPr lang="ru-RU" sz="16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(Если ребенок затрудняется выполнять задание мысленно, то сначала можно позволить ему показывать пальчиком каждое движение жука, или изготовить жука и двигать его по полю. Важно, чтобы в результате ребенок научился мысленно ориентироваться в клеточном поле).</a:t>
            </a:r>
            <a:endParaRPr lang="ru-RU" sz="1600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Заголовок 1"/>
          <p:cNvSpPr>
            <a:spLocks noGrp="1"/>
          </p:cNvSpPr>
          <p:nvPr>
            <p:ph type="title"/>
          </p:nvPr>
        </p:nvSpPr>
        <p:spPr bwMode="auto">
          <a:xfrm>
            <a:off x="1285875" y="428625"/>
            <a:ext cx="5967413" cy="452438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>
              <a:buFont typeface="Georgia" pitchFamily="18" charset="0"/>
              <a:buNone/>
            </a:pPr>
            <a:r>
              <a:rPr lang="ru-RU" sz="1800" smtClean="0">
                <a:solidFill>
                  <a:srgbClr val="00B050"/>
                </a:solidFill>
                <a:effectLst/>
              </a:rPr>
              <a:t>«УПРАЖНЕНИЕ «ЦИФРОВАЯ ТАБЛИЦА»</a:t>
            </a:r>
          </a:p>
        </p:txBody>
      </p:sp>
      <p:pic>
        <p:nvPicPr>
          <p:cNvPr id="41987" name="Picture 2" descr="C:\Documents and Settings\First\Рабочий стол\Безымянный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7375" y="1428750"/>
            <a:ext cx="5572125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Заголовок 1"/>
          <p:cNvSpPr>
            <a:spLocks noGrp="1"/>
          </p:cNvSpPr>
          <p:nvPr>
            <p:ph type="title"/>
          </p:nvPr>
        </p:nvSpPr>
        <p:spPr bwMode="auto">
          <a:xfrm>
            <a:off x="1500188" y="285750"/>
            <a:ext cx="5967412" cy="452438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algn="ctr">
              <a:buFont typeface="Georgia" pitchFamily="18" charset="0"/>
              <a:buNone/>
            </a:pPr>
            <a:r>
              <a:rPr lang="ru-RU" sz="1800" smtClean="0">
                <a:solidFill>
                  <a:srgbClr val="00B050"/>
                </a:solidFill>
                <a:effectLst/>
              </a:rPr>
              <a:t>Упражнение «Графический диктант»</a:t>
            </a:r>
          </a:p>
        </p:txBody>
      </p:sp>
      <p:sp>
        <p:nvSpPr>
          <p:cNvPr id="43011" name="Текст 2"/>
          <p:cNvSpPr>
            <a:spLocks noGrp="1"/>
          </p:cNvSpPr>
          <p:nvPr>
            <p:ph type="body" idx="1"/>
          </p:nvPr>
        </p:nvSpPr>
        <p:spPr>
          <a:xfrm>
            <a:off x="357188" y="642938"/>
            <a:ext cx="8501062" cy="6000750"/>
          </a:xfrm>
        </p:spPr>
        <p:txBody>
          <a:bodyPr>
            <a:normAutofit/>
          </a:bodyPr>
          <a:lstStyle/>
          <a:p>
            <a:pPr algn="just"/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Упражнение помогает: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развивать произвольность психических процессов и поведения,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мелкую моторику (аккуратность, прямые линии),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ориентировку на бумаге (вверх – вниз – влево - вправо на определенное количество клеток),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слуховое восприятие,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логическое мышление («продолжи узор», соблюдая закономерность),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зрительно-двигательную координацию,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самоконтроль («Проверь»),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увеличить скорость выполнения задания («даю 1,5 минуты на то, чтобы закончить узор, дорисовать до конца строки»).</a:t>
            </a:r>
          </a:p>
          <a:p>
            <a:pPr algn="just"/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Задание: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Внимательно и точно выполнять указания взрослого, правильно и аккуратно воспроизводить на листе бумаги заданное направление линии, а затем самостоятельно действовать по указанию взрослого. 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«Я буду говорить насколько клеточек и в какую сторону ты будешь проводить линию, а ты внимательно слушай, после чего красиво, аккуратно и правильно начинай проводить линию». Работать систематически с разными типами узоров. </a:t>
            </a:r>
          </a:p>
          <a:p>
            <a:pPr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/>
              <a:t> 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C:\Documents and Settings\First\Рабочий стол\Безымянный 1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8163" y="1928813"/>
            <a:ext cx="2390775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5" name="Picture 2" descr="C:\Documents and Settings\First\Рабочий стол\Безымянный 2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9125" y="1000125"/>
            <a:ext cx="2643188" cy="218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6" name="Picture 3" descr="C:\Documents and Settings\First\Рабочий стол\3.bm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71813" y="4214813"/>
            <a:ext cx="5357812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251520" y="548680"/>
          <a:ext cx="8568952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93700" y="620713"/>
          <a:ext cx="8501064" cy="38453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5266"/>
                <a:gridCol w="2125266"/>
                <a:gridCol w="2125266"/>
                <a:gridCol w="2125266"/>
              </a:tblGrid>
              <a:tr h="914261">
                <a:tc gridSpan="4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Произвольность является </a:t>
                      </a:r>
                      <a:r>
                        <a:rPr lang="ru-RU" sz="1800" u="sng" dirty="0" smtClean="0">
                          <a:solidFill>
                            <a:schemeClr val="tx1"/>
                          </a:solidFill>
                        </a:rPr>
                        <a:t>базовой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 для осуществления учебной деятельности. </a:t>
                      </a:r>
                      <a:r>
                        <a:rPr lang="ru-RU" sz="1800" dirty="0" smtClean="0"/>
                        <a:t>Система осознанной </a:t>
                      </a:r>
                      <a:r>
                        <a:rPr lang="ru-RU" sz="1800" dirty="0" err="1" smtClean="0"/>
                        <a:t>саморегуляции</a:t>
                      </a:r>
                      <a:r>
                        <a:rPr lang="ru-RU" sz="1800" dirty="0" smtClean="0"/>
                        <a:t> включает</a:t>
                      </a:r>
                      <a:r>
                        <a:rPr lang="ru-RU" sz="1800" baseline="0" dirty="0" smtClean="0"/>
                        <a:t> (</a:t>
                      </a:r>
                      <a:r>
                        <a:rPr lang="ru-RU" sz="1800" b="1" baseline="0" dirty="0" smtClean="0"/>
                        <a:t>предлагается п</a:t>
                      </a:r>
                      <a:r>
                        <a:rPr lang="ru-RU" sz="1800" b="1" dirty="0" smtClean="0"/>
                        <a:t>ошаговая </a:t>
                      </a:r>
                      <a:r>
                        <a:rPr lang="ru-RU" sz="1800" dirty="0" smtClean="0"/>
                        <a:t>инструкция выполнения дела): </a:t>
                      </a:r>
                      <a:endParaRPr lang="ru-RU" sz="1800" dirty="0"/>
                    </a:p>
                  </a:txBody>
                  <a:tcPr marL="91439" marR="91439" marT="45700" marB="4570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559982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способность удерживать </a:t>
                      </a:r>
                      <a:r>
                        <a:rPr lang="ru-RU" sz="1800" b="1" dirty="0" smtClean="0"/>
                        <a:t>цель </a:t>
                      </a:r>
                      <a:r>
                        <a:rPr lang="ru-RU" sz="1800" dirty="0" smtClean="0"/>
                        <a:t>выполняемой деятельности </a:t>
                      </a:r>
                      <a:endParaRPr lang="ru-RU" sz="1800" dirty="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составлять </a:t>
                      </a:r>
                      <a:r>
                        <a:rPr lang="ru-RU" sz="1800" b="1" dirty="0" smtClean="0"/>
                        <a:t>план </a:t>
                      </a:r>
                      <a:r>
                        <a:rPr lang="ru-RU" sz="1800" dirty="0" smtClean="0"/>
                        <a:t>действий </a:t>
                      </a:r>
                      <a:endParaRPr lang="ru-RU" sz="1800" dirty="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представить значимые </a:t>
                      </a:r>
                      <a:r>
                        <a:rPr lang="ru-RU" sz="1800" b="1" dirty="0" smtClean="0"/>
                        <a:t>условия</a:t>
                      </a:r>
                      <a:r>
                        <a:rPr lang="ru-RU" sz="1800" dirty="0" smtClean="0"/>
                        <a:t> для выполняемой деятельности </a:t>
                      </a:r>
                      <a:endParaRPr lang="ru-RU" sz="1800" dirty="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осуществить </a:t>
                      </a:r>
                      <a:r>
                        <a:rPr lang="ru-RU" sz="1800" b="1" dirty="0" smtClean="0"/>
                        <a:t>самоконтроль</a:t>
                      </a:r>
                      <a:r>
                        <a:rPr lang="ru-RU" sz="1800" dirty="0" smtClean="0"/>
                        <a:t>, скорректировать допущенные ошибки в ходе и после выполненной деятельности </a:t>
                      </a:r>
                    </a:p>
                    <a:p>
                      <a:endParaRPr lang="ru-RU" sz="1800" dirty="0"/>
                    </a:p>
                  </a:txBody>
                  <a:tcPr marL="91439" marR="91439" marT="45700" marB="45700"/>
                </a:tc>
              </a:tr>
              <a:tr h="370682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ЦЕЛЬ</a:t>
                      </a:r>
                      <a:endParaRPr lang="ru-RU" sz="1800" dirty="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ПЛАН</a:t>
                      </a:r>
                      <a:endParaRPr lang="ru-RU" sz="1800" dirty="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УСЛОВИЯ</a:t>
                      </a:r>
                      <a:endParaRPr lang="ru-RU" sz="1800" dirty="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КОНТРОЛЬ</a:t>
                      </a:r>
                      <a:endParaRPr lang="ru-RU" sz="1800" dirty="0"/>
                    </a:p>
                  </a:txBody>
                  <a:tcPr marL="91439" marR="91439" marT="45700" marB="45700"/>
                </a:tc>
              </a:tr>
            </a:tbl>
          </a:graphicData>
        </a:graphic>
      </p:graphicFrame>
      <p:pic>
        <p:nvPicPr>
          <p:cNvPr id="46101" name="Picture 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3625" y="2708275"/>
            <a:ext cx="129540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102" name="Picture 2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7313" y="2492375"/>
            <a:ext cx="1833562" cy="1390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46103" name="Picture 2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0100" y="2708275"/>
            <a:ext cx="1055688" cy="133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104" name="Picture 2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5288" y="4881563"/>
            <a:ext cx="1865312" cy="1693862"/>
          </a:xfrm>
          <a:prstGeom prst="rect">
            <a:avLst/>
          </a:prstGeom>
          <a:noFill/>
          <a:ln w="12700">
            <a:solidFill>
              <a:srgbClr val="00B050"/>
            </a:solidFill>
            <a:miter lim="800000"/>
            <a:headEnd/>
            <a:tailEnd/>
          </a:ln>
        </p:spPr>
      </p:pic>
      <p:pic>
        <p:nvPicPr>
          <p:cNvPr id="46105" name="Picture 26" descr="C:\Users\Noot\Desktop\2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164388" y="4810125"/>
            <a:ext cx="1463675" cy="1863725"/>
          </a:xfrm>
          <a:prstGeom prst="rect">
            <a:avLst/>
          </a:prstGeom>
          <a:noFill/>
          <a:ln w="12700">
            <a:solidFill>
              <a:srgbClr val="00B050"/>
            </a:solidFill>
            <a:miter lim="800000"/>
            <a:headEnd/>
            <a:tailEnd/>
          </a:ln>
        </p:spPr>
      </p:pic>
      <p:pic>
        <p:nvPicPr>
          <p:cNvPr id="46106" name="Picture 2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513388" y="4810125"/>
            <a:ext cx="1366837" cy="1866900"/>
          </a:xfrm>
          <a:prstGeom prst="rect">
            <a:avLst/>
          </a:prstGeom>
          <a:noFill/>
          <a:ln w="12700">
            <a:solidFill>
              <a:srgbClr val="00B050"/>
            </a:solidFill>
            <a:miter lim="800000"/>
            <a:headEnd/>
            <a:tailEnd/>
          </a:ln>
        </p:spPr>
      </p:pic>
      <p:pic>
        <p:nvPicPr>
          <p:cNvPr id="46107" name="Picture 2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627313" y="4810125"/>
            <a:ext cx="1479550" cy="1765300"/>
          </a:xfrm>
          <a:prstGeom prst="rect">
            <a:avLst/>
          </a:prstGeom>
          <a:noFill/>
          <a:ln w="12700">
            <a:solidFill>
              <a:srgbClr val="00B050"/>
            </a:solidFill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Заголовок 3"/>
          <p:cNvPicPr>
            <a:picLocks noGrp="1" noChangeArrowheads="1"/>
          </p:cNvPicPr>
          <p:nvPr>
            <p:ph type="ctrTitle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338" y="444500"/>
            <a:ext cx="8388350" cy="1238250"/>
          </a:xfr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388" y="4724400"/>
            <a:ext cx="8645525" cy="1922463"/>
          </a:xfrm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ru-RU" b="1" u="sng" dirty="0" smtClean="0"/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u="sng" dirty="0" smtClean="0">
                <a:solidFill>
                  <a:srgbClr val="FFFF00"/>
                </a:solidFill>
              </a:rPr>
              <a:t>Взрослый </a:t>
            </a:r>
            <a:r>
              <a:rPr lang="ru-RU" b="1" u="sng" dirty="0">
                <a:solidFill>
                  <a:srgbClr val="FFFF00"/>
                </a:solidFill>
              </a:rPr>
              <a:t>направляет и учит контролировать поведение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63687" y="1560513"/>
            <a:ext cx="547260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u="sng" dirty="0">
                <a:solidFill>
                  <a:srgbClr val="C00000"/>
                </a:solidFill>
              </a:rPr>
              <a:t>ВОЛЯ</a:t>
            </a:r>
            <a:r>
              <a:rPr lang="ru-RU" sz="2400" b="1" dirty="0"/>
              <a:t> </a:t>
            </a:r>
            <a:r>
              <a:rPr lang="ru-RU" sz="2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— свойство человека, заключающееся в его способности сознательно управлять                          своей психикой и поступками, формировать цели и         концентрировать                          внутренние усилия                                        на их достижение</a:t>
            </a:r>
            <a:r>
              <a:rPr lang="ru-RU" sz="28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.</a:t>
            </a:r>
            <a:endParaRPr lang="ru-RU" sz="28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388" y="2611438"/>
            <a:ext cx="1655762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5" descr="C:\Users\Noot\Desktop\demotyvacija.lt_Principai-Dieve-kuom-as-nusidejau-kad-juos-man-davei-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5825" y="2611438"/>
            <a:ext cx="1651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Заголовок 1"/>
          <p:cNvPicPr>
            <a:picLocks noGrp="1" noChangeArrowheads="1"/>
          </p:cNvPicPr>
          <p:nvPr>
            <p:ph type="title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1382316" y="274638"/>
            <a:ext cx="6379367" cy="1143000"/>
          </a:xfr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ru-RU" sz="3600" dirty="0" smtClean="0">
                <a:solidFill>
                  <a:schemeClr val="tx2"/>
                </a:solidFill>
              </a:rPr>
              <a:t>Целеустремленность       Инициативность          </a:t>
            </a:r>
          </a:p>
          <a:p>
            <a:pPr marL="0" indent="0" algn="ctr" eaLnBrk="1" hangingPunct="1">
              <a:buFont typeface="Wingdings 2" pitchFamily="18" charset="2"/>
              <a:buNone/>
            </a:pPr>
            <a:r>
              <a:rPr lang="ru-RU" sz="3600" dirty="0" smtClean="0">
                <a:solidFill>
                  <a:schemeClr val="tx2"/>
                </a:solidFill>
              </a:rPr>
              <a:t>Самостоятельность                        Решительность</a:t>
            </a:r>
          </a:p>
          <a:p>
            <a:pPr marL="0" indent="0" algn="ctr" eaLnBrk="1" hangingPunct="1">
              <a:buFont typeface="Wingdings 2" pitchFamily="18" charset="2"/>
              <a:buNone/>
            </a:pPr>
            <a:r>
              <a:rPr lang="ru-RU" sz="3600" dirty="0" smtClean="0">
                <a:solidFill>
                  <a:schemeClr val="tx2"/>
                </a:solidFill>
              </a:rPr>
              <a:t>        Настойчивость   Организованность                </a:t>
            </a:r>
          </a:p>
          <a:p>
            <a:pPr marL="0" indent="0" algn="ctr" eaLnBrk="1" hangingPunct="1">
              <a:buFont typeface="Wingdings 2" pitchFamily="18" charset="2"/>
              <a:buNone/>
            </a:pPr>
            <a:r>
              <a:rPr lang="ru-RU" sz="3600" dirty="0" smtClean="0">
                <a:solidFill>
                  <a:schemeClr val="tx2"/>
                </a:solidFill>
              </a:rPr>
              <a:t>Самоконтроль Дисциплинированность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6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6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6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6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6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6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6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6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323528" y="751344"/>
          <a:ext cx="8568952" cy="50167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48"/>
          <p:cNvSpPr>
            <a:spLocks noChangeArrowheads="1"/>
          </p:cNvSpPr>
          <p:nvPr/>
        </p:nvSpPr>
        <p:spPr bwMode="auto">
          <a:xfrm>
            <a:off x="107950" y="1812925"/>
            <a:ext cx="184150" cy="3683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tabLst>
                <a:tab pos="180975" algn="l"/>
              </a:tabLst>
            </a:pPr>
            <a:endParaRPr lang="ru-RU">
              <a:latin typeface="Cambria" pitchFamily="18" charset="0"/>
            </a:endParaRPr>
          </a:p>
        </p:txBody>
      </p:sp>
      <p:sp>
        <p:nvSpPr>
          <p:cNvPr id="35843" name="Rectangle 49"/>
          <p:cNvSpPr>
            <a:spLocks noChangeArrowheads="1"/>
          </p:cNvSpPr>
          <p:nvPr/>
        </p:nvSpPr>
        <p:spPr bwMode="auto">
          <a:xfrm>
            <a:off x="4937125" y="273050"/>
            <a:ext cx="184150" cy="3683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>
              <a:tabLst>
                <a:tab pos="180975" algn="l"/>
                <a:tab pos="269875" algn="l"/>
              </a:tabLst>
            </a:pPr>
            <a:endParaRPr lang="ru-RU">
              <a:latin typeface="Cambria" pitchFamily="18" charset="0"/>
            </a:endParaRPr>
          </a:p>
        </p:txBody>
      </p:sp>
      <p:graphicFrame>
        <p:nvGraphicFramePr>
          <p:cNvPr id="57" name="Схема 56"/>
          <p:cNvGraphicFramePr/>
          <p:nvPr/>
        </p:nvGraphicFramePr>
        <p:xfrm>
          <a:off x="292235" y="272534"/>
          <a:ext cx="8384222" cy="61808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48"/>
          <p:cNvSpPr>
            <a:spLocks noChangeArrowheads="1"/>
          </p:cNvSpPr>
          <p:nvPr/>
        </p:nvSpPr>
        <p:spPr bwMode="auto">
          <a:xfrm>
            <a:off x="107950" y="1812925"/>
            <a:ext cx="184150" cy="3683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tabLst>
                <a:tab pos="180975" algn="l"/>
              </a:tabLst>
            </a:pPr>
            <a:endParaRPr lang="ru-RU">
              <a:latin typeface="Cambria" pitchFamily="18" charset="0"/>
            </a:endParaRPr>
          </a:p>
        </p:txBody>
      </p:sp>
      <p:sp>
        <p:nvSpPr>
          <p:cNvPr id="35843" name="Rectangle 49"/>
          <p:cNvSpPr>
            <a:spLocks noChangeArrowheads="1"/>
          </p:cNvSpPr>
          <p:nvPr/>
        </p:nvSpPr>
        <p:spPr bwMode="auto">
          <a:xfrm>
            <a:off x="4937125" y="273050"/>
            <a:ext cx="184150" cy="3683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>
              <a:tabLst>
                <a:tab pos="180975" algn="l"/>
                <a:tab pos="269875" algn="l"/>
              </a:tabLst>
            </a:pPr>
            <a:endParaRPr lang="ru-RU">
              <a:latin typeface="Cambria" pitchFamily="18" charset="0"/>
            </a:endParaRPr>
          </a:p>
        </p:txBody>
      </p:sp>
      <p:graphicFrame>
        <p:nvGraphicFramePr>
          <p:cNvPr id="57" name="Схема 56"/>
          <p:cNvGraphicFramePr/>
          <p:nvPr/>
        </p:nvGraphicFramePr>
        <p:xfrm>
          <a:off x="292235" y="272534"/>
          <a:ext cx="8384222" cy="61808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395536" y="692696"/>
          <a:ext cx="8352928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Стрелка вправо 3"/>
          <p:cNvSpPr/>
          <p:nvPr/>
        </p:nvSpPr>
        <p:spPr>
          <a:xfrm>
            <a:off x="3132138" y="2781300"/>
            <a:ext cx="431800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Рисунок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8" y="173038"/>
            <a:ext cx="2449512" cy="3675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6413" y="173038"/>
            <a:ext cx="2697162" cy="3703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6" name="Picture 4" descr="C:\Users\Noot\Desktop\Безымянный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43213" y="4056063"/>
            <a:ext cx="3248025" cy="2533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Рисунок 1" descr="G:\Света\Психология\псих.дошкольников, коррекция всех\384\Кому звонит мальчик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75" y="428625"/>
            <a:ext cx="3524250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39" name="Рисунок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75" y="3286125"/>
            <a:ext cx="2500313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0" name="Рисунок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4375" y="428625"/>
            <a:ext cx="3143250" cy="263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1" name="Рисунок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57750" y="3500438"/>
            <a:ext cx="3348038" cy="229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</TotalTime>
  <Words>1061</Words>
  <Application>Microsoft Office PowerPoint</Application>
  <PresentationFormat>Экран (4:3)</PresentationFormat>
  <Paragraphs>264</Paragraphs>
  <Slides>15</Slides>
  <Notes>14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«УПРАЖНЕНИЕ «ЦИФРОВАЯ ТАБЛИЦА»</vt:lpstr>
      <vt:lpstr>Упражнение «Графический диктант»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7</cp:revision>
  <dcterms:created xsi:type="dcterms:W3CDTF">2015-09-06T11:49:34Z</dcterms:created>
  <dcterms:modified xsi:type="dcterms:W3CDTF">2015-09-26T08:49:12Z</dcterms:modified>
</cp:coreProperties>
</file>