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1795DF-D907-4C44-BCC4-0E7ABA67A602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76AED6-DEDA-4D1C-B6D3-BF0F473325B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НОВЫЙ ГОД</a:t>
            </a:r>
            <a:br>
              <a:rPr lang="ru-RU" dirty="0" smtClean="0"/>
            </a:br>
            <a:r>
              <a:rPr lang="ru-RU" dirty="0" smtClean="0"/>
              <a:t>каким он был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№ 71</a:t>
            </a:r>
          </a:p>
          <a:p>
            <a:r>
              <a:rPr lang="ru-RU" dirty="0" smtClean="0"/>
              <a:t>Вторая младшая группа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ЗАГАДКИ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центре комнаты стоит</a:t>
            </a:r>
            <a:br>
              <a:rPr lang="ru-RU" dirty="0" smtClean="0"/>
            </a:br>
            <a:r>
              <a:rPr lang="ru-RU" dirty="0" smtClean="0"/>
              <a:t>Вся игрушками блестит.</a:t>
            </a:r>
            <a:br>
              <a:rPr lang="ru-RU" dirty="0" smtClean="0"/>
            </a:br>
            <a:r>
              <a:rPr lang="ru-RU" dirty="0" smtClean="0"/>
              <a:t>Колется иголочка,</a:t>
            </a:r>
            <a:br>
              <a:rPr lang="ru-RU" dirty="0" smtClean="0"/>
            </a:br>
            <a:r>
              <a:rPr lang="ru-RU" dirty="0" smtClean="0"/>
              <a:t>Как красива..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Самый добрый в мире дед</a:t>
            </a:r>
            <a:br>
              <a:rPr lang="ru-RU" dirty="0" smtClean="0"/>
            </a:br>
            <a:r>
              <a:rPr lang="ru-RU" dirty="0" smtClean="0"/>
              <a:t>В шубу - валенки одет;</a:t>
            </a:r>
            <a:br>
              <a:rPr lang="ru-RU" dirty="0" smtClean="0"/>
            </a:br>
            <a:r>
              <a:rPr lang="ru-RU" dirty="0" smtClean="0"/>
              <a:t>Бородой седой зарос</a:t>
            </a:r>
            <a:br>
              <a:rPr lang="ru-RU" dirty="0" smtClean="0"/>
            </a:br>
            <a:r>
              <a:rPr lang="ru-RU" dirty="0" smtClean="0"/>
              <a:t>Наш любимый..</a:t>
            </a:r>
            <a:endParaRPr lang="ru-RU" dirty="0"/>
          </a:p>
        </p:txBody>
      </p:sp>
      <p:pic>
        <p:nvPicPr>
          <p:cNvPr id="8194" name="Picture 2" descr="C:\Users\владимир\Desktop\1230301313_christmaspack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71966" cy="4846514"/>
          </a:xfrm>
          <a:prstGeom prst="rect">
            <a:avLst/>
          </a:prstGeom>
          <a:noFill/>
        </p:spPr>
      </p:pic>
      <p:pic>
        <p:nvPicPr>
          <p:cNvPr id="8196" name="Picture 4" descr="C:\Users\владимир\Desktop\alrsh1sh9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71477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ДОЛГОЖДАННЫЙ ПРАЗДИК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имир\Desktop\107760180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5176667" cy="3571900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0b9d69e134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89669"/>
            <a:ext cx="4208458" cy="315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ЕЛКА – СИМВОЛ НОВОГО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ладимир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590950" cy="4143404"/>
          </a:xfrm>
          <a:prstGeom prst="rect">
            <a:avLst/>
          </a:prstGeom>
          <a:noFill/>
        </p:spPr>
      </p:pic>
      <p:pic>
        <p:nvPicPr>
          <p:cNvPr id="2052" name="Picture 4" descr="C:\Users\владимир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1214426" y="3714740"/>
            <a:ext cx="6215082" cy="71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285864" y="3714740"/>
            <a:ext cx="6215082" cy="71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428992" y="642918"/>
            <a:ext cx="857256" cy="8572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321967" y="678637"/>
            <a:ext cx="785818" cy="7143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93207" y="2464587"/>
            <a:ext cx="1428760" cy="13573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2428868"/>
            <a:ext cx="1357322" cy="12858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500298" y="4857760"/>
            <a:ext cx="1785950" cy="17145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393405" y="4893479"/>
            <a:ext cx="1714512" cy="16430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725688">
            <a:off x="647519" y="1606766"/>
            <a:ext cx="16684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РИСУЕМ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ЕЛКУ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владимир\Desktop\school1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23447">
            <a:off x="6723672" y="4416303"/>
            <a:ext cx="2263747" cy="2459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Вот что получилось</a:t>
            </a:r>
            <a:endParaRPr lang="ru-RU" dirty="0"/>
          </a:p>
        </p:txBody>
      </p:sp>
      <p:pic>
        <p:nvPicPr>
          <p:cNvPr id="4" name="Содержимое 3" descr="телефон 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454" y="1935163"/>
            <a:ext cx="5911930" cy="4422795"/>
          </a:xfrm>
        </p:spPr>
      </p:pic>
      <p:sp>
        <p:nvSpPr>
          <p:cNvPr id="5" name="Улыбающееся лицо 4"/>
          <p:cNvSpPr/>
          <p:nvPr/>
        </p:nvSpPr>
        <p:spPr>
          <a:xfrm>
            <a:off x="571472" y="2214554"/>
            <a:ext cx="785818" cy="71438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858148" y="3500438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428596" y="5643578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Елку украшают ИГРУШКАМИ - </a:t>
            </a:r>
            <a:r>
              <a:rPr lang="ru-RU" sz="6000" dirty="0" smtClean="0"/>
              <a:t>ШАРАМИ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имир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5429288" cy="3480313"/>
          </a:xfrm>
          <a:prstGeom prst="rect">
            <a:avLst/>
          </a:prstGeom>
          <a:noFill/>
        </p:spPr>
      </p:pic>
      <p:pic>
        <p:nvPicPr>
          <p:cNvPr id="4100" name="Picture 4" descr="C:\Users\владимир\Desktop\mota_ru_0123003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857364"/>
            <a:ext cx="3786214" cy="4353919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357290" y="1643050"/>
            <a:ext cx="3500462" cy="32861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3929066"/>
            <a:ext cx="2648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круг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владимир\Desktop\6e0c64f3616d32c40d674f064eee3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1846255" cy="195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лефон 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22"/>
            <a:ext cx="4321999" cy="5786478"/>
          </a:xfrm>
          <a:prstGeom prst="rect">
            <a:avLst/>
          </a:prstGeom>
        </p:spPr>
      </p:pic>
      <p:pic>
        <p:nvPicPr>
          <p:cNvPr id="3" name="Рисунок 2" descr="телефон 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6016" y="0"/>
            <a:ext cx="6197984" cy="462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Ах, да ЕЛКА! Хороша!</a:t>
            </a:r>
            <a:endParaRPr lang="ru-RU" dirty="0"/>
          </a:p>
        </p:txBody>
      </p:sp>
      <p:pic>
        <p:nvPicPr>
          <p:cNvPr id="4" name="Содержимое 3" descr="телефон 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75" t="4268" r="3175"/>
          <a:stretch>
            <a:fillRect/>
          </a:stretch>
        </p:blipFill>
        <p:spPr>
          <a:xfrm>
            <a:off x="2428860" y="2143116"/>
            <a:ext cx="4214842" cy="4664805"/>
          </a:xfrm>
        </p:spPr>
      </p:pic>
      <p:pic>
        <p:nvPicPr>
          <p:cNvPr id="5122" name="Picture 2" descr="C:\Users\владимир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93" y="2495501"/>
            <a:ext cx="759246" cy="933499"/>
          </a:xfrm>
          <a:prstGeom prst="rect">
            <a:avLst/>
          </a:prstGeom>
          <a:noFill/>
        </p:spPr>
      </p:pic>
      <p:pic>
        <p:nvPicPr>
          <p:cNvPr id="5123" name="Picture 3" descr="C:\Users\владимир\Desktop\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0995" y="4444995"/>
            <a:ext cx="2413005" cy="2413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44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НОВЫЙ ГОД каким он был </vt:lpstr>
      <vt:lpstr>ДОЛГОЖДАННЫЙ ПРАЗДИК</vt:lpstr>
      <vt:lpstr>ЕЛКА – СИМВОЛ НОВОГО ГОДА</vt:lpstr>
      <vt:lpstr>Слайд 4</vt:lpstr>
      <vt:lpstr>Вот что получилось</vt:lpstr>
      <vt:lpstr>Елку украшают ИГРУШКАМИ - ШАРАМИ</vt:lpstr>
      <vt:lpstr>Слайд 7</vt:lpstr>
      <vt:lpstr>Слайд 8</vt:lpstr>
      <vt:lpstr>Ах, да ЕЛКА! Хороша!</vt:lpstr>
      <vt:lpstr>ЗАГАДКИ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каким он был</dc:title>
  <dc:creator>владимир</dc:creator>
  <cp:lastModifiedBy>владимир</cp:lastModifiedBy>
  <cp:revision>14</cp:revision>
  <dcterms:created xsi:type="dcterms:W3CDTF">2014-12-16T15:54:00Z</dcterms:created>
  <dcterms:modified xsi:type="dcterms:W3CDTF">2014-12-16T18:07:00Z</dcterms:modified>
</cp:coreProperties>
</file>