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37" d="100"/>
          <a:sy n="37" d="100"/>
        </p:scale>
        <p:origin x="-13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РАЗВЛЕЧЕНИЕ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ДЛЯ ДЕТЕЙ МЛАДШЕГО ВОЗРАСТА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26990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ПУТЕШЕСТВИЕ НА ПОЕЗДЕ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ваго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3501008"/>
            <a:ext cx="5544616" cy="30243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864096"/>
          </a:xfrm>
        </p:spPr>
        <p:txBody>
          <a:bodyPr/>
          <a:lstStyle/>
          <a:p>
            <a:pPr algn="ctr"/>
            <a:r>
              <a:rPr lang="ru-RU" dirty="0" smtClean="0"/>
              <a:t>Поезд едет «змейкой»</a:t>
            </a:r>
            <a:endParaRPr lang="ru-RU" dirty="0"/>
          </a:p>
        </p:txBody>
      </p:sp>
      <p:pic>
        <p:nvPicPr>
          <p:cNvPr id="4" name="Содержимое 3" descr="DSCF68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76672"/>
            <a:ext cx="4896543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F68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3928" y="2276872"/>
            <a:ext cx="4728525" cy="3546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Следующая станция</a:t>
            </a:r>
            <a:br>
              <a:rPr lang="ru-RU" dirty="0" smtClean="0"/>
            </a:br>
            <a:r>
              <a:rPr lang="ru-RU" dirty="0" smtClean="0"/>
              <a:t>«Детский сад»…</a:t>
            </a:r>
            <a:endParaRPr lang="ru-RU" dirty="0"/>
          </a:p>
        </p:txBody>
      </p:sp>
      <p:pic>
        <p:nvPicPr>
          <p:cNvPr id="4" name="Содержимое 3" descr="DSCF67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07704" y="764704"/>
            <a:ext cx="5583767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496944" cy="6233584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65800"/>
          </a:xfrm>
        </p:spPr>
        <p:txBody>
          <a:bodyPr/>
          <a:lstStyle/>
          <a:p>
            <a:pPr algn="ctr"/>
            <a:r>
              <a:rPr lang="ru-RU" dirty="0" smtClean="0"/>
              <a:t>Поезд начинает путешествие</a:t>
            </a:r>
            <a:endParaRPr lang="ru-RU" dirty="0"/>
          </a:p>
        </p:txBody>
      </p:sp>
      <p:pic>
        <p:nvPicPr>
          <p:cNvPr id="4" name="Содержимое 3" descr="DSCF67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692696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08112"/>
          </a:xfrm>
        </p:spPr>
        <p:txBody>
          <a:bodyPr/>
          <a:lstStyle/>
          <a:p>
            <a:pPr algn="ctr"/>
            <a:r>
              <a:rPr lang="ru-RU" dirty="0" smtClean="0"/>
              <a:t>Станция «Пляжная»</a:t>
            </a:r>
            <a:endParaRPr lang="ru-RU" dirty="0"/>
          </a:p>
        </p:txBody>
      </p:sp>
      <p:pic>
        <p:nvPicPr>
          <p:cNvPr id="4" name="Содержимое 3" descr="DSCF6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548680"/>
            <a:ext cx="4269629" cy="3202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7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2276872"/>
            <a:ext cx="4440493" cy="3330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Впереди мост</a:t>
            </a:r>
            <a:endParaRPr lang="ru-RU" dirty="0"/>
          </a:p>
        </p:txBody>
      </p:sp>
      <p:pic>
        <p:nvPicPr>
          <p:cNvPr id="4" name="Содержимое 3" descr="DSCF67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4968552" cy="37264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7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2636912"/>
            <a:ext cx="4320480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Поезд проезжает через тоннель</a:t>
            </a:r>
            <a:endParaRPr lang="ru-RU" dirty="0"/>
          </a:p>
        </p:txBody>
      </p:sp>
      <p:pic>
        <p:nvPicPr>
          <p:cNvPr id="4" name="Содержимое 3" descr="DSCF67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836712"/>
            <a:ext cx="4896543" cy="3672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7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2996952"/>
            <a:ext cx="4512502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720080"/>
          </a:xfrm>
        </p:spPr>
        <p:txBody>
          <a:bodyPr/>
          <a:lstStyle/>
          <a:p>
            <a:pPr algn="ctr"/>
            <a:r>
              <a:rPr lang="ru-RU" dirty="0" smtClean="0"/>
              <a:t>Станция «Овощная»</a:t>
            </a:r>
            <a:endParaRPr lang="ru-RU" dirty="0"/>
          </a:p>
        </p:txBody>
      </p:sp>
      <p:pic>
        <p:nvPicPr>
          <p:cNvPr id="4" name="Содержимое 3" descr="DSCF67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2276872"/>
            <a:ext cx="4454624" cy="3340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7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87956" y="548681"/>
            <a:ext cx="4416491" cy="3312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Станция «Карусельная»</a:t>
            </a:r>
            <a:endParaRPr lang="ru-RU" dirty="0"/>
          </a:p>
        </p:txBody>
      </p:sp>
      <p:pic>
        <p:nvPicPr>
          <p:cNvPr id="4" name="Содержимое 3" descr="DSCF68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394108" y="548680"/>
            <a:ext cx="4224469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8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5" y="2600908"/>
            <a:ext cx="4320480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08112"/>
          </a:xfrm>
        </p:spPr>
        <p:txBody>
          <a:bodyPr/>
          <a:lstStyle/>
          <a:p>
            <a:pPr algn="ctr"/>
            <a:r>
              <a:rPr lang="ru-RU" dirty="0" smtClean="0"/>
              <a:t>Поезд поднимается в гору </a:t>
            </a:r>
            <a:endParaRPr lang="ru-RU" dirty="0"/>
          </a:p>
        </p:txBody>
      </p:sp>
      <p:pic>
        <p:nvPicPr>
          <p:cNvPr id="4" name="Содержимое 3" descr="DSCF68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76672"/>
            <a:ext cx="4968552" cy="37264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8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2420888"/>
            <a:ext cx="4608512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«Самолётная»</a:t>
            </a:r>
            <a:endParaRPr lang="ru-RU" dirty="0"/>
          </a:p>
        </p:txBody>
      </p:sp>
      <p:pic>
        <p:nvPicPr>
          <p:cNvPr id="4" name="Содержимое 3" descr="DSCF68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836712"/>
            <a:ext cx="4169437" cy="31270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F68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980728"/>
            <a:ext cx="4320479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DSCF68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3248980"/>
            <a:ext cx="4176464" cy="3132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РАЗВЛЕЧЕНИЕ ДЛЯ ДЕТЕЙ МЛАДШЕГО ВОЗРАСТА</vt:lpstr>
      <vt:lpstr>Поезд начинает путешествие</vt:lpstr>
      <vt:lpstr>Станция «Пляжная»</vt:lpstr>
      <vt:lpstr>Впереди мост</vt:lpstr>
      <vt:lpstr>Поезд проезжает через тоннель</vt:lpstr>
      <vt:lpstr>Станция «Овощная»</vt:lpstr>
      <vt:lpstr>Станция «Карусельная»</vt:lpstr>
      <vt:lpstr>Поезд поднимается в гору </vt:lpstr>
      <vt:lpstr>Станция «Самолётная»</vt:lpstr>
      <vt:lpstr>Поезд едет «змейкой»</vt:lpstr>
      <vt:lpstr>Следующая станция «Детский сад»…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ДЛЯ ДЕТЕЙ МЛАДШЕГО ВОЗРАСТА</dc:title>
  <dc:creator>USER</dc:creator>
  <cp:lastModifiedBy>USER</cp:lastModifiedBy>
  <cp:revision>15</cp:revision>
  <dcterms:created xsi:type="dcterms:W3CDTF">2015-04-07T15:08:42Z</dcterms:created>
  <dcterms:modified xsi:type="dcterms:W3CDTF">2015-09-24T11:16:30Z</dcterms:modified>
</cp:coreProperties>
</file>