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5" r:id="rId3"/>
    <p:sldId id="307" r:id="rId4"/>
    <p:sldId id="30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58" autoAdjust="0"/>
    <p:restoredTop sz="94660"/>
  </p:normalViewPr>
  <p:slideViewPr>
    <p:cSldViewPr>
      <p:cViewPr varScale="1">
        <p:scale>
          <a:sx n="68" d="100"/>
          <a:sy n="6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0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Мои достижения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C:\Users\detsad\Pictures\img378.jpg"/>
          <p:cNvPicPr/>
          <p:nvPr/>
        </p:nvPicPr>
        <p:blipFill>
          <a:blip r:embed="rId3" cstate="print"/>
          <a:srcRect l="8177" r="6517" b="3102"/>
          <a:stretch>
            <a:fillRect/>
          </a:stretch>
        </p:blipFill>
        <p:spPr bwMode="auto">
          <a:xfrm>
            <a:off x="857224" y="857232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etsad\Pictures\img379.jpg"/>
          <p:cNvPicPr/>
          <p:nvPr/>
        </p:nvPicPr>
        <p:blipFill>
          <a:blip r:embed="rId4" cstate="print"/>
          <a:srcRect l="13790" t="2905" r="4276" b="2697"/>
          <a:stretch>
            <a:fillRect/>
          </a:stretch>
        </p:blipFill>
        <p:spPr bwMode="auto">
          <a:xfrm>
            <a:off x="5500694" y="785794"/>
            <a:ext cx="3143272" cy="23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etsad\Pictures\img313.jpg"/>
          <p:cNvPicPr/>
          <p:nvPr/>
        </p:nvPicPr>
        <p:blipFill>
          <a:blip r:embed="rId5" cstate="print"/>
          <a:srcRect t="620" r="3281"/>
          <a:stretch>
            <a:fillRect/>
          </a:stretch>
        </p:blipFill>
        <p:spPr bwMode="auto">
          <a:xfrm>
            <a:off x="3000365" y="857233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etsad\Pictures\img314.jpg"/>
          <p:cNvPicPr/>
          <p:nvPr/>
        </p:nvPicPr>
        <p:blipFill>
          <a:blip r:embed="rId6" cstate="print"/>
          <a:srcRect l="3688" b="2605"/>
          <a:stretch>
            <a:fillRect/>
          </a:stretch>
        </p:blipFill>
        <p:spPr bwMode="auto">
          <a:xfrm>
            <a:off x="1357290" y="3786190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detsad\Pictures\img316.jpg"/>
          <p:cNvPicPr/>
          <p:nvPr/>
        </p:nvPicPr>
        <p:blipFill>
          <a:blip r:embed="rId7" cstate="print"/>
          <a:srcRect l="4490" b="1985"/>
          <a:stretch>
            <a:fillRect/>
          </a:stretch>
        </p:blipFill>
        <p:spPr bwMode="auto">
          <a:xfrm>
            <a:off x="3857620" y="3714752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detsad\Pictures\img346.jpg"/>
          <p:cNvPicPr/>
          <p:nvPr/>
        </p:nvPicPr>
        <p:blipFill>
          <a:blip r:embed="rId8" cstate="print"/>
          <a:srcRect l="4008" t="744" b="1489"/>
          <a:stretch>
            <a:fillRect/>
          </a:stretch>
        </p:blipFill>
        <p:spPr bwMode="auto">
          <a:xfrm>
            <a:off x="6286512" y="3714752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66"/>
            <a:ext cx="9144000" cy="6833467"/>
          </a:xfrm>
          <a:prstGeom prst="rect">
            <a:avLst/>
          </a:prstGeom>
          <a:noFill/>
        </p:spPr>
      </p:pic>
      <p:pic>
        <p:nvPicPr>
          <p:cNvPr id="4" name="Рисунок 3" descr="C:\Users\detsad\Pictures\img347.jpg"/>
          <p:cNvPicPr/>
          <p:nvPr/>
        </p:nvPicPr>
        <p:blipFill>
          <a:blip r:embed="rId3" cstate="print"/>
          <a:srcRect l="9139" t="868" r="1357" b="3970"/>
          <a:stretch>
            <a:fillRect/>
          </a:stretch>
        </p:blipFill>
        <p:spPr bwMode="auto">
          <a:xfrm>
            <a:off x="928662" y="214290"/>
            <a:ext cx="2143139" cy="30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etsad\Pictures\img315.jpg"/>
          <p:cNvPicPr/>
          <p:nvPr/>
        </p:nvPicPr>
        <p:blipFill>
          <a:blip r:embed="rId4" cstate="print"/>
          <a:srcRect l="3046" b="1613"/>
          <a:stretch>
            <a:fillRect/>
          </a:stretch>
        </p:blipFill>
        <p:spPr bwMode="auto">
          <a:xfrm>
            <a:off x="3428992" y="214290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etsad\Pictures\img339.jpg"/>
          <p:cNvPicPr/>
          <p:nvPr/>
        </p:nvPicPr>
        <p:blipFill>
          <a:blip r:embed="rId5" cstate="print"/>
          <a:srcRect l="4971"/>
          <a:stretch>
            <a:fillRect/>
          </a:stretch>
        </p:blipFill>
        <p:spPr bwMode="auto">
          <a:xfrm>
            <a:off x="6215074" y="214290"/>
            <a:ext cx="242889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etsad\Pictures\img341.jpg"/>
          <p:cNvPicPr/>
          <p:nvPr/>
        </p:nvPicPr>
        <p:blipFill>
          <a:blip r:embed="rId6" cstate="print"/>
          <a:srcRect l="6253"/>
          <a:stretch>
            <a:fillRect/>
          </a:stretch>
        </p:blipFill>
        <p:spPr bwMode="auto">
          <a:xfrm>
            <a:off x="2214546" y="3429000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etsad\Pictures\img343.jpg"/>
          <p:cNvPicPr/>
          <p:nvPr/>
        </p:nvPicPr>
        <p:blipFill>
          <a:blip r:embed="rId7" cstate="print"/>
          <a:srcRect l="4329" b="372"/>
          <a:stretch>
            <a:fillRect/>
          </a:stretch>
        </p:blipFill>
        <p:spPr bwMode="auto">
          <a:xfrm>
            <a:off x="5000628" y="3429000"/>
            <a:ext cx="21431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66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714356"/>
            <a:ext cx="6643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Monotype Corsiva" pitchFamily="66" charset="0"/>
              </a:rPr>
              <a:t>И в десять лет, и в семь, и в пять</a:t>
            </a:r>
          </a:p>
          <a:p>
            <a:pPr>
              <a:defRPr/>
            </a:pPr>
            <a:r>
              <a:rPr lang="ru-RU" sz="2000" b="1" dirty="0" smtClean="0">
                <a:latin typeface="Monotype Corsiva" pitchFamily="66" charset="0"/>
              </a:rPr>
              <a:t>Все дети любят рисовать.</a:t>
            </a:r>
          </a:p>
          <a:p>
            <a:pPr>
              <a:defRPr/>
            </a:pPr>
            <a:r>
              <a:rPr lang="ru-RU" sz="2000" b="1" dirty="0" smtClean="0">
                <a:latin typeface="Monotype Corsiva" pitchFamily="66" charset="0"/>
              </a:rPr>
              <a:t>И каждый смело нарисует </a:t>
            </a:r>
          </a:p>
          <a:p>
            <a:pPr>
              <a:defRPr/>
            </a:pPr>
            <a:r>
              <a:rPr lang="ru-RU" sz="2000" b="1" dirty="0" smtClean="0">
                <a:latin typeface="Monotype Corsiva" pitchFamily="66" charset="0"/>
              </a:rPr>
              <a:t>Все, что его интересует.</a:t>
            </a:r>
          </a:p>
          <a:p>
            <a:pPr>
              <a:defRPr/>
            </a:pPr>
            <a:r>
              <a:rPr lang="ru-RU" sz="2000" b="1" dirty="0" smtClean="0">
                <a:latin typeface="Monotype Corsiva" pitchFamily="66" charset="0"/>
              </a:rPr>
              <a:t>Все вызывает интерес:</a:t>
            </a:r>
          </a:p>
          <a:p>
            <a:pPr>
              <a:defRPr/>
            </a:pPr>
            <a:r>
              <a:rPr lang="ru-RU" sz="2000" b="1" dirty="0" smtClean="0">
                <a:latin typeface="Monotype Corsiva" pitchFamily="66" charset="0"/>
              </a:rPr>
              <a:t>Далекий космос, ближний лес,</a:t>
            </a:r>
          </a:p>
          <a:p>
            <a:pPr>
              <a:defRPr/>
            </a:pPr>
            <a:r>
              <a:rPr lang="ru-RU" sz="2000" b="1" dirty="0" smtClean="0">
                <a:latin typeface="Monotype Corsiva" pitchFamily="66" charset="0"/>
              </a:rPr>
              <a:t>Цветы, машины, сказки, пляски…</a:t>
            </a:r>
          </a:p>
          <a:p>
            <a:pPr>
              <a:defRPr/>
            </a:pPr>
            <a:r>
              <a:rPr lang="ru-RU" sz="2000" b="1" dirty="0" smtClean="0">
                <a:latin typeface="Monotype Corsiva" pitchFamily="66" charset="0"/>
              </a:rPr>
              <a:t>Все нарисуем: были б краски, </a:t>
            </a:r>
          </a:p>
          <a:p>
            <a:pPr>
              <a:defRPr/>
            </a:pPr>
            <a:r>
              <a:rPr lang="ru-RU" sz="2000" b="1" dirty="0" smtClean="0">
                <a:latin typeface="Monotype Corsiva" pitchFamily="66" charset="0"/>
              </a:rPr>
              <a:t>Да лист бумаги на столе,</a:t>
            </a:r>
          </a:p>
          <a:p>
            <a:pPr>
              <a:defRPr/>
            </a:pPr>
            <a:r>
              <a:rPr lang="ru-RU" sz="2000" b="1" dirty="0" smtClean="0">
                <a:latin typeface="Monotype Corsiva" pitchFamily="66" charset="0"/>
              </a:rPr>
              <a:t>Да мир в семье и на земле.</a:t>
            </a:r>
          </a:p>
          <a:p>
            <a:pPr>
              <a:defRPr/>
            </a:pPr>
            <a:endParaRPr lang="ru-RU" sz="2000" b="1" dirty="0" smtClean="0">
              <a:latin typeface="Monotype Corsiva" pitchFamily="66" charset="0"/>
            </a:endParaRPr>
          </a:p>
          <a:p>
            <a:pPr>
              <a:defRPr/>
            </a:pPr>
            <a:r>
              <a:rPr lang="ru-RU" sz="2000" dirty="0" smtClean="0">
                <a:latin typeface="Monotype Corsiva" pitchFamily="66" charset="0"/>
              </a:rPr>
              <a:t>                             </a:t>
            </a:r>
            <a:r>
              <a:rPr lang="ru-RU" b="1" i="1" dirty="0" smtClean="0">
                <a:latin typeface="Monotype Corsiva" pitchFamily="66" charset="0"/>
              </a:rPr>
              <a:t>В. Берестов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Picture 6" descr="C:\Documents and Settings\Admin\Рабочий стол\иршмш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3027362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detsad\Pictures\img400.jpg"/>
          <p:cNvPicPr/>
          <p:nvPr/>
        </p:nvPicPr>
        <p:blipFill>
          <a:blip r:embed="rId4" cstate="print"/>
          <a:srcRect l="321" b="8506"/>
          <a:stretch>
            <a:fillRect/>
          </a:stretch>
        </p:blipFill>
        <p:spPr bwMode="auto">
          <a:xfrm>
            <a:off x="5214942" y="3500438"/>
            <a:ext cx="3429025" cy="24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34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3" y="2428868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75</Words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Детский сад</cp:lastModifiedBy>
  <cp:revision>44</cp:revision>
  <dcterms:created xsi:type="dcterms:W3CDTF">2015-08-21T10:22:39Z</dcterms:created>
  <dcterms:modified xsi:type="dcterms:W3CDTF">2015-09-23T11:24:59Z</dcterms:modified>
</cp:coreProperties>
</file>