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2" r:id="rId3"/>
    <p:sldId id="271" r:id="rId4"/>
    <p:sldId id="270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8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14290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Предметно-развивающая среда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1" name="Picture 7" descr="D:\Работа\Моя работа\фото и видео\фото- помещения ДОУ\Изображение 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143272" cy="2143140"/>
          </a:xfrm>
          <a:prstGeom prst="rect">
            <a:avLst/>
          </a:prstGeom>
          <a:noFill/>
        </p:spPr>
      </p:pic>
      <p:pic>
        <p:nvPicPr>
          <p:cNvPr id="3074" name="Picture 2" descr="C:\Users\detsad\Desktop\20150826_144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000108"/>
            <a:ext cx="2928958" cy="2000264"/>
          </a:xfrm>
          <a:prstGeom prst="rect">
            <a:avLst/>
          </a:prstGeom>
          <a:noFill/>
        </p:spPr>
      </p:pic>
      <p:pic>
        <p:nvPicPr>
          <p:cNvPr id="3075" name="Picture 3" descr="C:\Users\detsad\Desktop\20150826_144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714752"/>
            <a:ext cx="3143272" cy="2243134"/>
          </a:xfrm>
          <a:prstGeom prst="rect">
            <a:avLst/>
          </a:prstGeom>
          <a:noFill/>
        </p:spPr>
      </p:pic>
      <p:pic>
        <p:nvPicPr>
          <p:cNvPr id="3076" name="Picture 4" descr="D:\Работа\Моя работа\фото и видео\7\DSC02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214686"/>
            <a:ext cx="2214578" cy="2714644"/>
          </a:xfrm>
          <a:prstGeom prst="rect">
            <a:avLst/>
          </a:prstGeom>
          <a:noFill/>
        </p:spPr>
      </p:pic>
      <p:pic>
        <p:nvPicPr>
          <p:cNvPr id="9" name="Рисунок 8" descr="C:\Users\detsad\Pictures\img402.jpg"/>
          <p:cNvPicPr/>
          <p:nvPr/>
        </p:nvPicPr>
        <p:blipFill>
          <a:blip r:embed="rId7"/>
          <a:srcRect l="16836" t="50124" r="11484" b="12035"/>
          <a:stretch>
            <a:fillRect/>
          </a:stretch>
        </p:blipFill>
        <p:spPr bwMode="auto">
          <a:xfrm>
            <a:off x="2857488" y="3857628"/>
            <a:ext cx="2928959" cy="2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071546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Собрания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анкетирование,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семинары,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мастер-классы,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консультации,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оформление фотовыставок,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папки-передвижки,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тестирование,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организация совместных праздников, занятий,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выставки поделок,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проектная деятельность.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28604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Работа с родителями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Работа\Моя работа\фото и видео\фото- помещения ДОУ\Изображение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42918"/>
            <a:ext cx="2071702" cy="2643182"/>
          </a:xfrm>
          <a:prstGeom prst="rect">
            <a:avLst/>
          </a:prstGeom>
          <a:noFill/>
        </p:spPr>
      </p:pic>
      <p:pic>
        <p:nvPicPr>
          <p:cNvPr id="2051" name="Picture 3" descr="D:\Работа\Моя работа\фото и видео\фото- помещения ДОУ\Изображение 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214422"/>
            <a:ext cx="3214710" cy="2357436"/>
          </a:xfrm>
          <a:prstGeom prst="rect">
            <a:avLst/>
          </a:prstGeom>
          <a:noFill/>
        </p:spPr>
      </p:pic>
      <p:pic>
        <p:nvPicPr>
          <p:cNvPr id="2052" name="Picture 4" descr="D:\Работа\Моя работа\фото и видео\фото- помещения ДОУ\Изображение 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3357586" cy="2285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500042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Рекомендации родителям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71545"/>
            <a:ext cx="52864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ru-RU" sz="1600" dirty="0" smtClean="0">
                <a:latin typeface="Monotype Corsiva" pitchFamily="66" charset="0"/>
              </a:rPr>
              <a:t> -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материалы (карандаши, краски, кисти, фломастеры, восковые карандаши и т.д.) необходимо располагать в поле зрения малыша, чтобы у него возникло желание творить;</a:t>
            </a:r>
          </a:p>
          <a:p>
            <a:pPr>
              <a:buClr>
                <a:srgbClr val="FFFF00"/>
              </a:buClr>
              <a:defRPr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-знакомьте его с окружающим миром вещей, живой и неживой природой, предметами изобразительного искусства, предлагайте  рисовать все, о чем ребенок любит говорить, и беседовать с ним обо всем, что он любит рисовать;</a:t>
            </a:r>
          </a:p>
          <a:p>
            <a:pPr>
              <a:buClr>
                <a:srgbClr val="FFFF00"/>
              </a:buClr>
              <a:defRPr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-не критикуйте ребенка и не торопите, наоборот, время от времени стимулируйте занятия ребенка рисованием;</a:t>
            </a:r>
          </a:p>
          <a:p>
            <a:pPr>
              <a:buClr>
                <a:srgbClr val="FFFF00"/>
              </a:buCl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-хвалите своего ребёнка, помогайте ему, доверяйте ему,  ведь ваш ребёнок индивидуален!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857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Рекомендации педагогам: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85794"/>
            <a:ext cx="61436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ru-RU" sz="2000" b="1" dirty="0" smtClean="0">
                <a:latin typeface="Monotype Corsiva" pitchFamily="66" charset="0"/>
              </a:rPr>
              <a:t>-</a:t>
            </a:r>
            <a:r>
              <a:rPr lang="ru-RU" b="1" dirty="0" smtClean="0">
                <a:latin typeface="Monotype Corsiva" pitchFamily="66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buClr>
                <a:srgbClr val="FFFF00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-в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buClr>
                <a:srgbClr val="FFFF00"/>
              </a:buClr>
              <a:defRPr/>
            </a:pPr>
            <a:r>
              <a:rPr lang="ru-RU" b="1" dirty="0" smtClean="0">
                <a:latin typeface="Monotype Corsiva" pitchFamily="66" charset="0"/>
              </a:rPr>
              <a:t>-повышайте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1027" name="Picture 3" descr="D:\Работа\Моя работа\фото и видео\Фото с РМО\101MSDCF\DSC02773.JPG"/>
          <p:cNvPicPr>
            <a:picLocks noChangeAspect="1" noChangeArrowheads="1"/>
          </p:cNvPicPr>
          <p:nvPr/>
        </p:nvPicPr>
        <p:blipFill>
          <a:blip r:embed="rId3" cstate="print"/>
          <a:srcRect r="11364"/>
          <a:stretch>
            <a:fillRect/>
          </a:stretch>
        </p:blipFill>
        <p:spPr bwMode="auto">
          <a:xfrm>
            <a:off x="1000100" y="4000504"/>
            <a:ext cx="3286148" cy="2428892"/>
          </a:xfrm>
          <a:prstGeom prst="rect">
            <a:avLst/>
          </a:prstGeom>
          <a:noFill/>
        </p:spPr>
      </p:pic>
      <p:pic>
        <p:nvPicPr>
          <p:cNvPr id="1028" name="Picture 4" descr="D:\Работа\Моя работа\фото и видео\Фото с РМО\101MSDCF\DSC02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643338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8581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основе проделанной работы я увидела, что у детей возрос интерес к нетрадиционной технике рисования.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Они стали творчески всматриваться в окружающий мир, находить разные оттенки, приобрели опыт эстетического восприятия, создают новое, оригинальное,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проявляют творчество, фантазию, реализуют свой замысел, и самостоятельно находят средства для его воплощения.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428869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После проведенных занятий с использованием нетрадиционных техник у детей повысился не только уровень творческих способностей, но и стал очевиден личностный рост каждого воспитанника, они стали эмоциональней относиться к процессу рисования, научились не критично оценивать себя и сверстников, приобрели ценный опыт творческого воплощения замыслов, опыт партнерских отношений между собой и педагогами, стали инициативнее, раскрепощенные, научились более свободно выражать свои мысли.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Рисунок 5" descr="C:\Users\detsad\Pictures\img381.jpg"/>
          <p:cNvPicPr/>
          <p:nvPr/>
        </p:nvPicPr>
        <p:blipFill>
          <a:blip r:embed="rId3" cstate="print"/>
          <a:srcRect l="8017" t="4772" r="1069" b="9544"/>
          <a:stretch>
            <a:fillRect/>
          </a:stretch>
        </p:blipFill>
        <p:spPr bwMode="auto">
          <a:xfrm>
            <a:off x="5429256" y="4143380"/>
            <a:ext cx="3000396" cy="239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330</Words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Детский сад</cp:lastModifiedBy>
  <cp:revision>45</cp:revision>
  <dcterms:created xsi:type="dcterms:W3CDTF">2015-08-21T10:22:39Z</dcterms:created>
  <dcterms:modified xsi:type="dcterms:W3CDTF">2015-09-23T11:24:31Z</dcterms:modified>
</cp:coreProperties>
</file>