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15C0-6D8E-4C45-B1F5-1CD4ABABE093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8294-6D6C-47E0-B6BF-ABBAF55068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01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15C0-6D8E-4C45-B1F5-1CD4ABABE093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8294-6D6C-47E0-B6BF-ABBAF55068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781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15C0-6D8E-4C45-B1F5-1CD4ABABE093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8294-6D6C-47E0-B6BF-ABBAF55068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973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15C0-6D8E-4C45-B1F5-1CD4ABABE093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8294-6D6C-47E0-B6BF-ABBAF55068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406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15C0-6D8E-4C45-B1F5-1CD4ABABE093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8294-6D6C-47E0-B6BF-ABBAF55068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818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15C0-6D8E-4C45-B1F5-1CD4ABABE093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8294-6D6C-47E0-B6BF-ABBAF55068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108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15C0-6D8E-4C45-B1F5-1CD4ABABE093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8294-6D6C-47E0-B6BF-ABBAF55068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56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15C0-6D8E-4C45-B1F5-1CD4ABABE093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8294-6D6C-47E0-B6BF-ABBAF55068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466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15C0-6D8E-4C45-B1F5-1CD4ABABE093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8294-6D6C-47E0-B6BF-ABBAF55068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20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15C0-6D8E-4C45-B1F5-1CD4ABABE093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8294-6D6C-47E0-B6BF-ABBAF55068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572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15C0-6D8E-4C45-B1F5-1CD4ABABE093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8294-6D6C-47E0-B6BF-ABBAF55068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199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715C0-6D8E-4C45-B1F5-1CD4ABABE093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A8294-6D6C-47E0-B6BF-ABBAF55068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313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2000">
              <a:schemeClr val="accent1">
                <a:lumMod val="45000"/>
                <a:lumOff val="55000"/>
              </a:schemeClr>
            </a:gs>
            <a:gs pos="27000">
              <a:srgbClr val="FFFF0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Летние виды спорта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647" y="565892"/>
            <a:ext cx="1825368" cy="14707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055" y="3506994"/>
            <a:ext cx="2023382" cy="152884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85" y="968643"/>
            <a:ext cx="2093787" cy="15067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59137" y="5035843"/>
            <a:ext cx="50125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Подготовила инструктор по физической культуре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ГБДОУ детский сад №7 компенсирующего вида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Центрального района Санкт-Петербурга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Строганова Марина Владимировна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47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2000">
              <a:schemeClr val="accent1">
                <a:lumMod val="45000"/>
                <a:lumOff val="55000"/>
              </a:schemeClr>
            </a:gs>
            <a:gs pos="27000">
              <a:srgbClr val="FFFF0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035" y="1506049"/>
            <a:ext cx="5527363" cy="413299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229856" y="2426208"/>
            <a:ext cx="661930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Скорей на стадион, ура!</a:t>
            </a:r>
            <a:br>
              <a:rPr lang="ru-RU" sz="2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 ждет любимая игра.</a:t>
            </a:r>
            <a:br>
              <a:rPr lang="ru-RU" sz="2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ней главное, конечно, гол.</a:t>
            </a:r>
            <a:br>
              <a:rPr lang="ru-RU" sz="2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Зовется та игра- футбол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30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2000">
              <a:schemeClr val="accent1">
                <a:lumMod val="45000"/>
                <a:lumOff val="55000"/>
              </a:schemeClr>
            </a:gs>
            <a:gs pos="27000">
              <a:srgbClr val="FFFF0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25393" y="1503613"/>
            <a:ext cx="46634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Здорово, что я пришел</a:t>
            </a:r>
            <a:br>
              <a:rPr lang="ru-RU" sz="2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Посмотреть на волейбол.</a:t>
            </a:r>
            <a:br>
              <a:rPr lang="ru-RU" sz="2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Здесь дорожки нет и старта,</a:t>
            </a:r>
            <a:br>
              <a:rPr lang="ru-RU" sz="2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 зато полно азарта.</a:t>
            </a:r>
            <a:br>
              <a:rPr lang="ru-RU" sz="2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Все играют вместе, дружно,</a:t>
            </a:r>
            <a:br>
              <a:rPr lang="ru-RU" sz="2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Тут уметь и падать нужно,</a:t>
            </a:r>
            <a:br>
              <a:rPr lang="ru-RU" sz="2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Чтобы трудный мяч принять</a:t>
            </a:r>
            <a:br>
              <a:rPr lang="ru-RU" sz="2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другому передать</a:t>
            </a:r>
            <a:r>
              <a:rPr lang="ru-RU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06" y="1020665"/>
            <a:ext cx="5962650" cy="450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265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27000">
              <a:srgbClr val="FFFF0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29" y="1511627"/>
            <a:ext cx="5010344" cy="405789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733309" y="997526"/>
            <a:ext cx="5047012" cy="5346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Летом любим мы плескаться</a:t>
            </a:r>
            <a:br>
              <a:rPr lang="ru-RU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речке, в озере, в пруду,</a:t>
            </a:r>
            <a:br>
              <a:rPr lang="ru-RU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 как зрителей вас, братцы,</a:t>
            </a:r>
            <a:br>
              <a:rPr lang="ru-RU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 в бассейн сейчас веду.</a:t>
            </a:r>
            <a:br>
              <a:rPr lang="ru-RU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Здесь пловцов соревнованье:</a:t>
            </a:r>
            <a:br>
              <a:rPr lang="ru-RU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дорожке голубой,</a:t>
            </a:r>
            <a:br>
              <a:rPr lang="ru-RU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Замерли все в </a:t>
            </a:r>
            <a:r>
              <a:rPr lang="ru-RU" sz="2000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ожиданьи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br>
              <a:rPr lang="ru-RU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Старт- и в воду с головой.</a:t>
            </a:r>
            <a:br>
              <a:rPr lang="ru-RU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вперед движеньем сильным,</a:t>
            </a:r>
            <a:br>
              <a:rPr lang="ru-RU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(Эй, соперник, догоняй!)</a:t>
            </a:r>
            <a:br>
              <a:rPr lang="ru-RU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«Брассом», или «вольным стиле»,</a:t>
            </a:r>
            <a:br>
              <a:rPr lang="ru-RU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Или стилем «баттерфляй».</a:t>
            </a:r>
            <a:br>
              <a:rPr lang="ru-RU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Чтоб опять на зависть рыбкам-</a:t>
            </a:r>
            <a:br>
              <a:rPr lang="ru-RU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Им ведь нет сюда пути-</a:t>
            </a:r>
            <a:br>
              <a:rPr lang="ru-RU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дорожке, узкой, зыбкой,</a:t>
            </a:r>
            <a:br>
              <a:rPr lang="ru-RU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Первым к финишу прийти!</a:t>
            </a:r>
            <a:endParaRPr lang="ru-RU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263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27000">
              <a:srgbClr val="FFFF0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81" y="944880"/>
            <a:ext cx="5554637" cy="443484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431280" y="2384762"/>
            <a:ext cx="5867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Давай поторопимся на велотрек,</a:t>
            </a:r>
            <a:br>
              <a:rPr lang="ru-RU" sz="2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Расскажет любой тебе человек:</a:t>
            </a:r>
            <a:br>
              <a:rPr lang="ru-RU" sz="2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быстроходных велосипедах</a:t>
            </a:r>
            <a:br>
              <a:rPr lang="ru-RU" sz="2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Спортсмены сражаются здесь</a:t>
            </a:r>
            <a:br>
              <a:rPr lang="ru-RU" sz="2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 победы.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412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27000">
              <a:srgbClr val="FFFF0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40" y="1249680"/>
            <a:ext cx="5913120" cy="44348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67055" y="1923803"/>
            <a:ext cx="510197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В спорте есть единоборство,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Называется-борьба.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Тем, кто бой ведет с упорством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Улыбается судьба.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Цель борьбы-в достойной схватке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Не помяв свои бока,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Оппонента на лопатки уложить наверняка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959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2000">
              <a:schemeClr val="accent1">
                <a:lumMod val="45000"/>
                <a:lumOff val="55000"/>
              </a:schemeClr>
            </a:gs>
            <a:gs pos="27000">
              <a:srgbClr val="FFFF0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" y="1107375"/>
            <a:ext cx="5803835" cy="434854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178040" y="1107374"/>
            <a:ext cx="50139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Удивляться не устану-</a:t>
            </a:r>
            <a:b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площадке великаны.</a:t>
            </a:r>
            <a:b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догнать их нипочем,</a:t>
            </a:r>
            <a:b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 и бегают с мячом.</a:t>
            </a:r>
            <a:b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Баскетбол не знает скуки,</a:t>
            </a:r>
            <a:b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Мяч из рук в другие руки,</a:t>
            </a:r>
            <a:b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Словно заяц, прыг да скок-</a:t>
            </a:r>
            <a:b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Эй, лови его, игрок.</a:t>
            </a:r>
            <a:b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в заветную корзину-</a:t>
            </a:r>
            <a:endParaRPr lang="ru-RU" sz="2400" dirty="0" smtClean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Мяч летит за разом раз,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Сто бросков всего час</a:t>
            </a:r>
            <a:r>
              <a:rPr lang="ru-RU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32449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2000">
              <a:schemeClr val="accent1">
                <a:lumMod val="45000"/>
                <a:lumOff val="55000"/>
              </a:schemeClr>
            </a:gs>
            <a:gs pos="27000">
              <a:srgbClr val="FFFF0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" y="1104900"/>
            <a:ext cx="6426200" cy="481965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101840" y="1539239"/>
            <a:ext cx="50901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 теннису трудно найти равнодушных:</a:t>
            </a:r>
            <a:b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Летает над кортом мячик послушный,</a:t>
            </a:r>
            <a:b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Посланный легкой, удобной ракеткой,</a:t>
            </a:r>
            <a:b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Изредка может запутаться в сетке,</a:t>
            </a:r>
            <a:b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вновь на свободе, как пуля летит,</a:t>
            </a:r>
            <a:b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Точным ударом снова отбит.</a:t>
            </a:r>
            <a:b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Здесь надо быстро бегать уметь,</a:t>
            </a:r>
            <a:b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Иначе никак за мячом не поспеть.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3039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83</Words>
  <Application>Microsoft Office PowerPoint</Application>
  <PresentationFormat>Широкоэкранный</PresentationFormat>
  <Paragraphs>21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Летние виды спорта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Летние виды спорта</dc:title>
  <dc:creator>Лена Теребова</dc:creator>
  <cp:lastModifiedBy>Лена Теребова</cp:lastModifiedBy>
  <cp:revision>9</cp:revision>
  <dcterms:created xsi:type="dcterms:W3CDTF">2015-08-08T10:29:56Z</dcterms:created>
  <dcterms:modified xsi:type="dcterms:W3CDTF">2015-09-16T21:02:16Z</dcterms:modified>
</cp:coreProperties>
</file>