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0459-2E97-4B47-A617-C55594EB33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2E950-49AE-4B95-8178-586D0E1F2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Ручная маслобойка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2E950-49AE-4B95-8178-586D0E1F2C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715304" cy="1357322"/>
          </a:xfrm>
        </p:spPr>
        <p:txBody>
          <a:bodyPr/>
          <a:lstStyle>
            <a:lvl1pPr>
              <a:defRPr i="1" baseline="0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«БЫТ КУБАНСКОЙ ХАТЫ»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214414" y="357166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«Мой первый учебно-исследовательский проект»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 userDrawn="1"/>
        </p:nvSpPr>
        <p:spPr bwMode="auto">
          <a:xfrm>
            <a:off x="0" y="347124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Годзеля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6лет, МБДОУ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 4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Тбилисский район,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ст.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Геймановская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Елфимова Наталья Валентиновна,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воспитатель МБДОУ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AC19-AAFE-4F8A-AC32-67A0C233C0F5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CAA6-0453-4DAA-976B-28762DEAC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«БЫТ КУБАНСКОЙ ХАТЫ»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 появления утюгов одежду гладили стирали при помощи рубеля (доски с зубцами) : наматывали на валик и по ней прокатывали рубелем.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Фото068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285992"/>
            <a:ext cx="4038600" cy="3580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11" descr="Фото069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85720" y="2285992"/>
            <a:ext cx="4038600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800600"/>
            <a:ext cx="7286676" cy="5667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Угольный утюг – удивительная вещь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Фото0696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500042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Хозяйке приходилось прилагать  значительные усилия, чтобы погладить вещи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9" name="Содержимое 8" descr="Фото0688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645025" y="2634853"/>
            <a:ext cx="4041775" cy="3580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Содержимое 10" descr="Фото068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14422"/>
            <a:ext cx="4283106" cy="373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Раньше деревянных шкафов не было, их заменял сундук, в нём и хранили вещи.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Фото068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428604"/>
            <a:ext cx="4217469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Фото067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00562" y="1357298"/>
            <a:ext cx="4324352" cy="3243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Многое в хозяйстве казаки и казачки делали своими руками.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7030A0"/>
                </a:solidFill>
              </a:rPr>
              <a:t>В каждом доме была прялка. Когда осенние работы на полях заканчивались, казачки пряли пряжу, чтобы потом вязать носки, варежки и другие вещи. Долгими зимними вечерами горела на столе свечка – ведь электричества тогда ещё не было, казачки пряли и пели песни. </a:t>
            </a:r>
          </a:p>
          <a:p>
            <a:endParaRPr lang="ru-RU" dirty="0"/>
          </a:p>
        </p:txBody>
      </p:sp>
      <p:pic>
        <p:nvPicPr>
          <p:cNvPr id="7" name="Содержимое 6" descr="Фото0670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357687" y="1571613"/>
            <a:ext cx="4329114" cy="4094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709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857488" y="2357430"/>
            <a:ext cx="3541196" cy="265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8215370" cy="11715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Фотографии старинных экспонатов быта казаков собраны в фотоальбоме «Старинные предметы быта казаков»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Администратор\Мои документы\Bluetooth\inbox\Фото07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71890">
            <a:off x="5328643" y="587143"/>
            <a:ext cx="3286148" cy="246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Мои документы\Bluetooth\inbox\Фото07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41426">
            <a:off x="571472" y="571480"/>
            <a:ext cx="342971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Цель исследования: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узнать об убранстве кубанской хаты,  предметах быта и их предназначении.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Задачи исследования</a:t>
            </a:r>
          </a:p>
          <a:p>
            <a:pPr lvl="0"/>
            <a:r>
              <a:rPr lang="ru-RU" dirty="0" smtClean="0"/>
              <a:t>Изучение, анализ, обобщение материала по теме исследования.</a:t>
            </a:r>
          </a:p>
          <a:p>
            <a:pPr lvl="0"/>
            <a:r>
              <a:rPr lang="ru-RU" dirty="0" smtClean="0"/>
              <a:t>Познакомиться со старинными предметами быта кубанских казаков. Их назначением, как ими пользовались.</a:t>
            </a:r>
          </a:p>
          <a:p>
            <a:pPr lvl="0"/>
            <a:r>
              <a:rPr lang="ru-RU" dirty="0" smtClean="0"/>
              <a:t>Познакомить ребят моей  группы с жизнью и бытом кубанских казаков в старину.</a:t>
            </a:r>
          </a:p>
          <a:p>
            <a:pPr lvl="0"/>
            <a:r>
              <a:rPr lang="ru-RU" dirty="0" smtClean="0"/>
              <a:t>Оформить фотоальбом «Старинные предметы быта».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1" dirty="0" smtClean="0">
                <a:solidFill>
                  <a:srgbClr val="0070C0"/>
                </a:solidFill>
              </a:rPr>
              <a:t>Культура малой родины богата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Пред вами жилище предков- хата.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Турлучная, а крыша- камышом.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Её жильцам погода нипочём.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В ней лавки, стан, комод и сундуки,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Макитры, глэчики и ложки, рушники.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Как правило, плетнём окружена,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r>
              <a:rPr lang="ru-RU" sz="2600" b="1" i="1" dirty="0" smtClean="0">
                <a:solidFill>
                  <a:srgbClr val="0070C0"/>
                </a:solidFill>
              </a:rPr>
              <a:t>Запрятана в тени садов она.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Изображение 272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642918"/>
            <a:ext cx="4643470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«Наша Кубанская хата»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МБДОУ </a:t>
            </a:r>
            <a:r>
              <a:rPr lang="ru-RU" sz="1400" dirty="0" err="1" smtClean="0">
                <a:solidFill>
                  <a:srgbClr val="00B050"/>
                </a:solidFill>
              </a:rPr>
              <a:t>д</a:t>
            </a:r>
            <a:r>
              <a:rPr lang="ru-RU" sz="1400" dirty="0" smtClean="0">
                <a:solidFill>
                  <a:srgbClr val="00B050"/>
                </a:solidFill>
              </a:rPr>
              <a:t>/с № 4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Фото069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643050"/>
            <a:ext cx="4286280" cy="402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Фото069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2143116"/>
            <a:ext cx="414340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57356" y="500042"/>
            <a:ext cx="5286412" cy="26432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+mn-lt"/>
              </a:rPr>
              <a:t>Мы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уже 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не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представляем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себе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, как раньше обходились 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без микроволновой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печи или стиральной 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машины.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Бытовая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техника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значительно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 упрощает нашу 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жизнь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, делая ее более комфортной и приятной.</a:t>
            </a:r>
          </a:p>
        </p:txBody>
      </p:sp>
      <p:pic>
        <p:nvPicPr>
          <p:cNvPr id="4" name="Содержимое 3" descr="http://olgasergeeff.ru/wp-content/uploads/2013/03/%D0%BF%D0%BB%D0%B8%D1%82%D0%B0-192x30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5728"/>
            <a:ext cx="16859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gasergeeff.ru/wp-content/uploads/2013/03/%D1%81%D1%82%D0%B8%D1%80%D0%B0%D0%BB%D1%8C%D0%BD%D0%B0%D1%8F-%D0%BC%D0%B0%D1%88%D0%B8%D0%BD%D0%B0-192x3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3357562"/>
            <a:ext cx="1828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lgasergeeff.ru/wp-content/uploads/2013/03/%D1%83%D1%82%D1%8E%D0%B3-192x30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429000"/>
            <a:ext cx="1828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lgasergeeff.ru/wp-content/uploads/2013/03/%D1%8D%D0%BB%D0%B5%D0%BA%D1%82%D1%80%D0%BE%D0%BE%D0%B1%D0%BE%D0%B3%D1%80%D0%B5%D0%B2%D0%B0%D1%82%D0%B5%D0%BB%D1%8C-189x30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571480"/>
            <a:ext cx="18002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lgasergeeff.ru/wp-content/uploads/2013/03/%D1%8D%D0%BB%D0%B5%D0%BA%D1%82%D1%80%D0%BE%D1%87%D0%B0%D0%B9%D0%BD%D0%B8%D0%BA-194x30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6182" y="3643314"/>
            <a:ext cx="2062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В старину было сложнее, все делали своим трудом. И предметы быта были далеко не такими как сейчас.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0807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В каждой хате была русская </a:t>
            </a:r>
            <a:r>
              <a:rPr lang="ru-RU" dirty="0" smtClean="0">
                <a:solidFill>
                  <a:srgbClr val="00B050"/>
                </a:solidFill>
              </a:rPr>
              <a:t>печь.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Фото066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71462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286388"/>
            <a:ext cx="4041775" cy="92869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Печь топили, готовили на ней еду, на ней спали старики и дети.</a:t>
            </a:r>
          </a:p>
        </p:txBody>
      </p:sp>
      <p:pic>
        <p:nvPicPr>
          <p:cNvPr id="8" name="Содержимое 7" descr="Фото06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64305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Центральным местом в доме был «красный угол» - состоящий из одной или нескольких икон, украшенных рушниками.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Фото06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http://festival.1september.ru/articles/515151/img2.jpg"/>
          <p:cNvPicPr>
            <a:picLocks noGrp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0112" y="1600200"/>
            <a:ext cx="3392776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Dcy;&amp;ocy;&amp;mcy;&amp;acy;&amp;shcy;&amp;ncy;&amp;yacy;&amp;yacy; &amp;ucy;&amp;tcy;&amp;vcy;&amp;acy;&amp;rcy;&amp;softcy;. &amp;Ucy;&amp;khcy;&amp;vcy;&amp;acy;&amp;tcy; &amp;lcy;&amp;ocy;&amp;pcy;&amp;acy;&amp;tcy;&amp;kcy;&amp;acy; &amp;scy;&amp;kcy;&amp;ocy;&amp;vcy;&amp;ocy;&amp;rcy;&amp;ocy;&amp;dcy;&amp;ncy;&amp;icy;&amp;kcy; &amp;chcy;&amp;ucy;&amp;gcy;&amp;ucy;&amp;ncy;&amp;ocy;&amp;kcy; &amp;mcy;&amp;ucy;&amp;tcy;&amp;ocy;&amp;vcy;&amp;kcy;&amp;acy; &amp;kcy;&amp;rcy;&amp;ycy;&amp;ncy;&amp;kcy;&amp;acy; &amp;scy;&amp;kcy;&amp;acy;&amp;lcy;&amp;kcy;&amp;acy; &amp;kcy;&amp;ocy;&amp;chcy;&amp;iecy;&amp;rcy;&amp;gcy;&amp;acy;.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500042"/>
            <a:ext cx="5743604" cy="50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00043"/>
            <a:ext cx="30718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«А послушай-ка,  брат ухват,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Говорят, ты, хороший сват.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Так посватай за меня  кочергу.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Эх, я жить без неё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могу.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Когда она в печи шурует,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 мне всё кипит и бушует…»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5572074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Ухватом захватывали и ставили в русскую печь чугунки. Под каждый размер чугунка был свой ухват.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о069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8596" y="214290"/>
            <a:ext cx="4000528" cy="30570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Фото0693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3429000"/>
            <a:ext cx="4041775" cy="3143272"/>
          </a:xfrm>
        </p:spPr>
      </p:pic>
      <p:pic>
        <p:nvPicPr>
          <p:cNvPr id="10" name="Содержимое 4" descr="Фото06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142852"/>
            <a:ext cx="4038600" cy="3028950"/>
          </a:xfrm>
          <a:prstGeom prst="rect">
            <a:avLst/>
          </a:prstGeom>
        </p:spPr>
      </p:pic>
      <p:pic>
        <p:nvPicPr>
          <p:cNvPr id="11" name="Содержимое 5" descr="Фото069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596" y="3357562"/>
            <a:ext cx="4038600" cy="317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326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«БЫТ КУБАНСКОЙ ХАТЫ»</vt:lpstr>
      <vt:lpstr>Цель исследования:  узнать об убранстве кубанской хаты,  предметах быта и их предназначении. </vt:lpstr>
      <vt:lpstr>Слайд 3</vt:lpstr>
      <vt:lpstr>«Наша Кубанская хата» МБДОУ д/с № 4 </vt:lpstr>
      <vt:lpstr>Мы уже не представляем себе, как раньше обходились без микроволновой печи или стиральной машины. Бытовая техника значительно упрощает нашу жизнь, делая ее более комфортной и приятной.</vt:lpstr>
      <vt:lpstr>В старину было сложнее, все делали своим трудом. И предметы быта были далеко не такими как сейчас.</vt:lpstr>
      <vt:lpstr>Центральным местом в доме был «красный угол» - состоящий из одной или нескольких икон, украшенных рушниками.</vt:lpstr>
      <vt:lpstr>Слайд 8</vt:lpstr>
      <vt:lpstr>Слайд 9</vt:lpstr>
      <vt:lpstr>До появления утюгов одежду гладили стирали при помощи рубеля (доски с зубцами) : наматывали на валик и по ней прокатывали рубелем. </vt:lpstr>
      <vt:lpstr>Угольный утюг – удивительная вещь</vt:lpstr>
      <vt:lpstr>Хозяйке приходилось прилагать  значительные усилия, чтобы погладить вещи </vt:lpstr>
      <vt:lpstr>Раньше деревянных шкафов не было, их заменял сундук, в нём и хранили вещи.  </vt:lpstr>
      <vt:lpstr>Многое в хозяйстве казаки и казачки делали своими руками. 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57</cp:revision>
  <dcterms:created xsi:type="dcterms:W3CDTF">2014-01-14T12:16:07Z</dcterms:created>
  <dcterms:modified xsi:type="dcterms:W3CDTF">2014-03-15T15:35:04Z</dcterms:modified>
</cp:coreProperties>
</file>