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2E5E7-5AC8-48AA-8B8D-11E492B611DE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2928934"/>
            <a:ext cx="5500726" cy="1214446"/>
          </a:xfrm>
          <a:ln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Игры с крупами </a:t>
            </a:r>
            <a:r>
              <a:rPr lang="ru-RU" sz="3200" b="1" i="1" dirty="0" smtClean="0">
                <a:solidFill>
                  <a:srgbClr val="7030A0"/>
                </a:solidFill>
              </a:rPr>
              <a:t>- </a:t>
            </a:r>
            <a:r>
              <a:rPr lang="ru-RU" sz="3200" b="1" i="1" dirty="0" smtClean="0">
                <a:solidFill>
                  <a:srgbClr val="7030A0"/>
                </a:solidFill>
              </a:rPr>
              <a:t>веселое</a:t>
            </a:r>
            <a:r>
              <a:rPr lang="ru-RU" sz="3200" b="1" i="1" dirty="0" smtClean="0">
                <a:solidFill>
                  <a:srgbClr val="7030A0"/>
                </a:solidFill>
              </a:rPr>
              <a:t> развитие </a:t>
            </a:r>
            <a:r>
              <a:rPr lang="ru-RU" sz="3200" b="1" i="1" dirty="0" smtClean="0">
                <a:solidFill>
                  <a:srgbClr val="7030A0"/>
                </a:solidFill>
              </a:rPr>
              <a:t>мелкой моторики рук.</a:t>
            </a:r>
            <a:endParaRPr lang="ru-RU" sz="3200" b="1" i="1" dirty="0"/>
          </a:p>
        </p:txBody>
      </p:sp>
      <p:pic>
        <p:nvPicPr>
          <p:cNvPr id="1026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071546"/>
            <a:ext cx="4857784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2285992"/>
            <a:ext cx="2614602" cy="3840171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lvl="6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14678" y="4714884"/>
            <a:ext cx="2776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3200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3768" y="35004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29124" y="4429132"/>
            <a:ext cx="39900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МБДОУ «Детский сад №105»</a:t>
            </a:r>
          </a:p>
          <a:p>
            <a:pPr algn="ctr"/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Воспитатель группы№5</a:t>
            </a:r>
          </a:p>
          <a:p>
            <a:pPr algn="ctr"/>
            <a:r>
              <a:rPr lang="ru-RU" sz="2400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Акатова А.П.</a:t>
            </a:r>
            <a:endParaRPr lang="ru-RU" sz="2400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214546" y="2000240"/>
            <a:ext cx="628654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Зачем играть с крупами?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Очень много уже написано,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пользе сенсорных игр, поэтому повторяться не буду. Отмечу только самое главное. Игры с крупами помогают совершенствовать: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Сенсорное познание предметов и веществ;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мелкой моторики;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чувственного восприятия;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фантазии и воображения;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Медитативный и успокоительный эффект.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929158" y="642918"/>
            <a:ext cx="42148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для этого нужно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SDC1144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3643314"/>
            <a:ext cx="3929090" cy="2946818"/>
          </a:xfrm>
          <a:prstGeom prst="rect">
            <a:avLst/>
          </a:prstGeom>
        </p:spPr>
      </p:pic>
      <p:pic>
        <p:nvPicPr>
          <p:cNvPr id="6" name="Рисунок 5" descr="SDC1144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1214422"/>
            <a:ext cx="3767134" cy="282535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43636" y="4143380"/>
            <a:ext cx="242889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Крупы:</a:t>
            </a:r>
          </a:p>
          <a:p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Фасоль белая</a:t>
            </a:r>
          </a:p>
          <a:p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Фасоль красная</a:t>
            </a:r>
          </a:p>
          <a:p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Горох</a:t>
            </a:r>
          </a:p>
          <a:p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Греча</a:t>
            </a:r>
          </a:p>
          <a:p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Макароны бабочки</a:t>
            </a:r>
          </a:p>
          <a:p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Макароны трубочки</a:t>
            </a:r>
          </a:p>
          <a:p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Кедровые орехи</a:t>
            </a:r>
          </a:p>
          <a:p>
            <a:pPr algn="ctr"/>
            <a:endParaRPr lang="ru-RU" sz="1600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00232" y="1857364"/>
            <a:ext cx="307183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Оборудование:</a:t>
            </a:r>
          </a:p>
          <a:p>
            <a:r>
              <a:rPr lang="ru-RU" sz="1600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Бутылка ,</a:t>
            </a:r>
          </a:p>
          <a:p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оронка,</a:t>
            </a:r>
          </a:p>
          <a:p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r>
              <a:rPr lang="ru-RU" sz="1600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ито, стаканчики,</a:t>
            </a:r>
          </a:p>
          <a:p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паковка от яиц,</a:t>
            </a:r>
          </a:p>
          <a:p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</a:t>
            </a:r>
            <a:r>
              <a:rPr lang="ru-RU" sz="1600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ормочки для льда,</a:t>
            </a:r>
          </a:p>
          <a:p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грушечные половники.</a:t>
            </a:r>
          </a:p>
          <a:p>
            <a:endParaRPr lang="ru-RU" sz="1600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1600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00232" y="2786058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Игра «Золушка» – сортируем фасоль.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SDC1137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3643314"/>
            <a:ext cx="2564613" cy="2990856"/>
          </a:xfrm>
          <a:prstGeom prst="rect">
            <a:avLst/>
          </a:prstGeom>
        </p:spPr>
      </p:pic>
      <p:pic>
        <p:nvPicPr>
          <p:cNvPr id="7" name="Рисунок 6" descr="SDC1137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918" y="3500438"/>
            <a:ext cx="3929090" cy="294681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072198" y="3214686"/>
            <a:ext cx="266797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Насыпаем через воронку</a:t>
            </a:r>
            <a:endParaRPr lang="ru-RU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Рисунок 10" descr="SDC1138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7818" y="642918"/>
            <a:ext cx="3409944" cy="255745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643570" y="285728"/>
            <a:ext cx="294991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Раскладываем оп чашечкам</a:t>
            </a:r>
            <a:endParaRPr lang="ru-RU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SDC1138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3857628"/>
            <a:ext cx="3348046" cy="2511035"/>
          </a:xfrm>
          <a:prstGeom prst="rect">
            <a:avLst/>
          </a:prstGeom>
        </p:spPr>
      </p:pic>
      <p:pic>
        <p:nvPicPr>
          <p:cNvPr id="8" name="Рисунок 7" descr="SDC1138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4546" y="3286124"/>
            <a:ext cx="2428892" cy="3238523"/>
          </a:xfrm>
          <a:prstGeom prst="rect">
            <a:avLst/>
          </a:prstGeom>
        </p:spPr>
      </p:pic>
      <p:pic>
        <p:nvPicPr>
          <p:cNvPr id="9" name="Рисунок 8" descr="SDC1139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4942" y="714356"/>
            <a:ext cx="3357586" cy="262534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643174" y="2857496"/>
            <a:ext cx="156940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Ищем зверей.</a:t>
            </a:r>
            <a:endParaRPr lang="ru-RU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0430" y="3143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500694" y="285728"/>
            <a:ext cx="29091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Погружаем фасоль в манку.</a:t>
            </a:r>
            <a:endParaRPr lang="ru-RU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868" y="33575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15008" y="3429000"/>
            <a:ext cx="260930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Просеиваем  через сито.</a:t>
            </a:r>
            <a:endParaRPr lang="ru-RU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SDC1139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642918"/>
            <a:ext cx="3505195" cy="2628896"/>
          </a:xfrm>
          <a:prstGeom prst="rect">
            <a:avLst/>
          </a:prstGeom>
        </p:spPr>
      </p:pic>
      <p:pic>
        <p:nvPicPr>
          <p:cNvPr id="9" name="Рисунок 8" descr="SDC114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290" y="3768330"/>
            <a:ext cx="3571900" cy="2678925"/>
          </a:xfrm>
          <a:prstGeom prst="rect">
            <a:avLst/>
          </a:prstGeom>
        </p:spPr>
      </p:pic>
      <p:pic>
        <p:nvPicPr>
          <p:cNvPr id="10" name="Рисунок 9" descr="SDC1140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504" y="3786190"/>
            <a:ext cx="3500462" cy="262534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786446" y="285728"/>
            <a:ext cx="249311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«Угощение для куклы».</a:t>
            </a:r>
            <a:endParaRPr lang="ru-RU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85918" y="3357562"/>
            <a:ext cx="285373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Раскладываем по ячейкам.</a:t>
            </a:r>
            <a:endParaRPr lang="ru-RU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5008" y="3357562"/>
            <a:ext cx="223106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Разложи по образцу.</a:t>
            </a:r>
            <a:endParaRPr lang="ru-RU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857224" y="3000372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163</Words>
  <Application>Microsoft Office PowerPoint</Application>
  <PresentationFormat>Экран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Игры с крупами - веселое развитие мелкой моторики рук.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Алекс</dc:creator>
  <cp:lastModifiedBy>Admin</cp:lastModifiedBy>
  <cp:revision>15</cp:revision>
  <dcterms:created xsi:type="dcterms:W3CDTF">2012-05-18T13:41:25Z</dcterms:created>
  <dcterms:modified xsi:type="dcterms:W3CDTF">2015-09-17T13:29:59Z</dcterms:modified>
</cp:coreProperties>
</file>