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68" r:id="rId9"/>
    <p:sldId id="28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8253-BDC2-4D58-B287-1959BB583A3E}" type="datetimeFigureOut">
              <a:rPr lang="ru-RU" smtClean="0"/>
              <a:pPr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77FB-71CA-4862-9C03-D8A44B6BC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&amp;KHcy;&amp;ucy;&amp;dcy;&amp;ocy;&amp;zhcy;&amp;iecy;&amp;scy;&amp;tcy;&amp;vcy;&amp;iecy;&amp;ncy;&amp;ncy;&amp;acy;&amp;yacy; &amp;lcy;&amp;icy;&amp;tcy;&amp;iecy;&amp;rcy;&amp;acy;&amp;tcy;&amp;ucy;&amp;rcy;&amp;acy; &amp;dcy;&amp;lcy;&amp;yacy; 4 &amp;kcy;&amp;lcy;&amp;acy;&amp;scy;&amp;scy;&amp;acy; &amp;chcy;&amp;icy;&amp;tcy;&amp;acy;&amp;tcy;&amp;softcy; - &amp;Vcy;&amp;scy;&amp;iecy; &amp;rcy;&amp;iecy;&amp;lcy;&amp;icy;&amp;zcy;&amp;ycy; 2014 &amp;gcy;&amp;ocy;&amp;dcy;&amp;acy;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Acy;&amp;ucy;&amp;dcy;&amp;icy;&amp;ocy;&amp;scy;&amp;kcy;&amp;acy;&amp;zcy;&amp;kcy;&amp;acy; &quot;&amp;Rcy;&amp;iecy;&amp;pcy;&amp;kcy;&amp;acy; &quot; - &amp;Rcy;&amp;ucy;&amp;scy;&amp;scy;&amp;kcy;&amp;icy;&amp;iecy; &amp;ncy;&amp;acy;&amp;rcy;&amp;ocy;&amp;dcy;&amp;ncy;&amp;ycy;&amp;iecy; &amp;scy;&amp;kcy;&amp;acy;&amp;zcy;&amp;kcy;&amp;icy; - &amp;Acy;&amp;ucy;&amp;dcy;&amp;icy;&amp;ocy;&amp;scy;&amp;kcy;&amp;acy;&amp;zcy;&amp;kcy;&amp;icy; - &amp;Kcy;&amp;acy;&amp;tcy;&amp;acy;&amp;lcy;&amp;ocy;&amp;gcy; &amp;fcy;&amp;acy;&amp;jcy;&amp;lcy;&amp;ocy;&amp;vcy; - &amp;Pcy;&amp;iecy;&amp;rcy;&amp;scy;&amp;ocy;&amp;ncy;&amp;acy;&amp;lcy;&amp;softcy;&amp;ncy;&amp;ycy;&amp;jcy; &amp;scy;&amp;acy;&amp;jcy;&amp;t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1480"/>
            <a:ext cx="91440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Gcy;&amp;dcy;&amp;iecy; &amp;kcy;&amp;ucy;&amp;pcy;&amp;icy;&amp;tcy;&amp;softcy; &amp;tcy;&amp;rcy;&amp;acy;&amp;fcy;&amp;acy;&amp;rcy;&amp;iecy;&amp;tcy; &amp;bcy;&amp;ucy;&amp;kcy;&amp;vcy; - &amp;Zcy;&amp;acy;&amp;kcy;&amp;acy;&amp;zcy;&amp;acy;&amp;tcy;&amp;softcy; &amp;pcy;&amp;rcy;&amp;icy;&amp;kcy;&amp;ocy;&amp;lcy;&amp;softcy;&amp;ncy;&amp;ucy;&amp;yucy; &amp;fcy;&amp;ucy;&amp;tcy;&amp;bcy;&amp;ocy;&amp;lcy;&amp;kcy;&amp;ucy; &amp;scy; &amp;ucy;&amp;ncy;&amp;icy;&amp;kcy;&amp;acy;&amp;lcy;&amp;softcy;&amp;ncy;&amp;ycy;&amp;mcy; &amp;dcy;&amp;icy;&amp;zcy;&amp;acy;&amp;jcy;&amp;ncy;&amp;ocy;&amp;mcy;.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0"/>
            <a:ext cx="75724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Acy; &amp;tcy;&amp;acy;&amp;kcy;&amp;zhcy;&amp;iecy; &amp;ucy; &amp;kcy;&amp;ocy;&amp;gcy;&amp;ocy; &amp;scy;&amp;ocy;&amp;chcy;&amp;iecy;&amp;tcy;&amp;acy;&amp;ncy;&amp;icy;&amp;iecy; &amp;icy;&amp;mcy;&amp;iecy;&amp;ncy;&amp;icy; &amp;icy; &amp;fcy;&amp;acy;&amp;mcy;&amp;icy;&amp;lcy;&amp;icy;&amp;icy;. &amp;Pcy;&amp;ocy; &amp;scy;&amp;tscy;&amp;iecy;&amp;ncy;&amp;acy;&amp;rcy;&amp;icy;&amp;yucy; &amp;scy;&amp;kcy;&amp;acy;&amp;zcy;&amp;kcy;&amp;icy;…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358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Acy;&amp;fcy;&amp;icy;&amp;shcy;&amp;acy; &amp;Tcy;&amp;YUcy;&amp;Zcy; &quot;&amp;Vcy;&amp;rcy;&amp;iecy;&amp;mcy;&amp;yacy; &amp;tcy;&amp;acy;&amp;jcy;&amp;ncy;&quot; - &amp;Fcy;&amp;ocy;&amp;rcy;&amp;ucy;&amp;mcy; &amp;gcy;&amp;ocy;&amp;rcy;&amp;ocy;&amp;dcy;&amp;acy; &amp;Ncy;&amp;ocy;&amp;vcy;&amp;ocy;&amp;kcy;&amp;ucy;&amp;jcy;&amp;bcy;&amp;ycy;&amp;shcy;&amp;iecy;&amp;vcy;&amp;scy;&amp;k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1" y="0"/>
            <a:ext cx="86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lcy;&amp;iecy;&amp;jcy;&amp;kcy;&amp;acy;&amp;scy;&amp;tcy; &quot;&amp;mcy;&amp;ocy;&amp;iecy;&amp;jcy; &amp;lcy;&amp;yucy;&amp;bcy;&amp;icy;&amp;mcy;&amp;ocy;&amp;jcy; &amp;kcy;&amp;rcy;&amp;acy;&amp;scy;&amp;acy;&amp;vcy;&amp;icy;&amp;tscy;&amp;iecy;&quot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Pcy;&amp;iecy;&amp;rcy;&amp;scy;&amp;ocy;&amp;ncy;&amp;acy;&amp;lcy;&amp;softcy;&amp;ncy;&amp;ycy;&amp;jcy; &amp;scy;&amp;acy;&amp;jcy;&amp;tcy; - &amp;Acy;&amp;ucy;&amp;dcy;&amp;icy;&amp;ocy;&amp;scy;&amp;kcy;&amp;acy;&amp;zcy;&amp;kcy;&amp;icy; &amp;dcy;&amp;lcy;&amp;yacy; &amp;dcy;&amp;iecy;&amp;tcy;&amp;iecy;&amp;j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75009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Kcy;&amp;acy;&amp;kcy; &amp;ncy;&amp;acy;&amp;rcy;&amp;icy;&amp;scy;&amp;ocy;&amp;vcy;&amp;acy;&amp;tcy;&amp;softcy; &amp;rcy;&amp;ucy;&amp;scy;&amp;scy;&amp;kcy;&amp;ucy;&amp;yucy; &amp;ncy;&amp;acy;&amp;rcy;&amp;ocy;&amp;dcy;&amp;ncy;&amp;ucy;&amp;yucy; &amp;icy;&amp;zcy;&amp;bcy;&amp;ucy; &amp;Scy;&amp;acy;&amp;jcy;&amp;tcy; &amp;ocy; &amp;rcy;&amp;icy;&amp;scy;&amp;ocy;&amp;vcy;&amp;acy;&amp;ncy;&amp;icy;&amp;i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0"/>
            <a:ext cx="7215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&amp;Rcy;&amp;ucy;&amp;scy;&amp;scy;&amp;kcy;&amp;icy;&amp;iecy; &amp;ncy;&amp;acy;&amp;rcy;&amp;ocy;&amp;dcy;&amp;ncy;&amp;ycy;&amp;iecy; &amp;scy;&amp;kcy;&amp;acy;&amp;zcy;&amp;kcy;&amp;icy;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Борисова</dc:creator>
  <cp:lastModifiedBy>Ольга Борисова</cp:lastModifiedBy>
  <cp:revision>11</cp:revision>
  <dcterms:created xsi:type="dcterms:W3CDTF">2014-10-23T10:42:50Z</dcterms:created>
  <dcterms:modified xsi:type="dcterms:W3CDTF">2015-09-23T07:26:52Z</dcterms:modified>
</cp:coreProperties>
</file>