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271" r:id="rId5"/>
    <p:sldId id="257" r:id="rId6"/>
    <p:sldId id="272" r:id="rId7"/>
    <p:sldId id="273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4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KHcy;&amp;ucy;&amp;dcy;&amp;ocy;&amp;zhcy;&amp;iecy;&amp;scy;&amp;tcy;&amp;vcy;&amp;iecy;&amp;ncy;&amp;ncy;&amp;acy;&amp;yacy; &amp;lcy;&amp;icy;&amp;tcy;&amp;iecy;&amp;rcy;&amp;acy;&amp;tcy;&amp;ucy;&amp;rcy;&amp;acy; &amp;dcy;&amp;lcy;&amp;yacy; 4 &amp;kcy;&amp;lcy;&amp;acy;&amp;scy;&amp;scy;&amp;acy; &amp;chcy;&amp;icy;&amp;tcy;&amp;acy;&amp;tcy;&amp;softcy; - &amp;Vcy;&amp;scy;&amp;iecy; &amp;rcy;&amp;iecy;&amp;lcy;&amp;icy;&amp;zcy;&amp;ycy; 2014 &amp;gcy;&amp;ocy;&amp;dcy;&amp;a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&amp;Ucy;&amp;chcy;&amp;icy;&amp;tcy;&amp;iecy;&amp;lcy;&amp;softcy; &amp;Scy;&amp;ocy;&amp;lcy;&amp;dcy;&amp;acy;&amp;tcy;&amp;ocy;&amp;vcy;&amp;acy; &amp;Ncy;&amp;acy;&amp;tcy;&amp;acy;&amp;lcy;&amp;softcy;&amp;yacy; &amp;Vcy;&amp;lcy;&amp;acy;&amp;dcy;&amp;icy;&amp;mcy;&amp;icy;&amp;rcy;&amp;ocy;&amp;vcy;&amp;ncy;&amp;acy; - &amp;Scy;&amp;kcy;&amp;acy;&amp;zcy;&amp;kcy;&amp;acy; &amp;Scy;&amp;ncy;&amp;iecy;&amp;gcy;&amp;ucy;&amp;rcy;&amp;ocy;&amp;chcy;&amp;kcy;&amp;a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Pcy;&amp;rcy;&amp;iecy;&amp;zcy;&amp;iecy;&amp;ncy;&amp;tcy;&amp;acy;&amp;tscy;&amp;icy;&amp;yacy; &amp;scy;&amp;kcy;&amp;acy;&amp;zcy;&amp;kcy;&amp;i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0"/>
            <a:ext cx="721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Pcy;&amp;ocy;&amp;dcy;&amp;iecy;&amp;lcy;&amp;kcy;&amp;icy; &amp;pcy;&amp;ocy; &amp;rcy;&amp;ucy;&amp;scy;&amp;scy;&amp;kcy;&amp;icy;&amp;mcy; &amp;scy;&amp;kcy;&amp;acy;&amp;zcy;&amp;kcy;&amp;acy;&amp;mcy; - &amp;Pcy;&amp;ocy;&amp;dcy;&amp;iecy;&amp;lcy;&amp;kcy;&amp;icy;, &amp;dcy;&amp;iecy;&amp;lcy;&amp;acy;&amp;iecy;&amp;mcy; &amp;scy;&amp;acy;&amp;mcy;&amp;ocy;&amp;scy;&amp;tcy;&amp;ocy;&amp;yacy;&amp;tcy;&amp;iecy;&amp;lcy;&amp;softcy;&amp;ncy;&amp;o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0"/>
            <a:ext cx="7215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Vcy;&amp;icy;&amp;dcy;&amp;iecy;&amp;ocy;: &amp;Kcy;&amp;acy;&amp;shcy;&amp;acy; &amp;icy;&amp;zcy; &amp;tcy;&amp;ocy;&amp;pcy;&amp;ocy;&amp;rcy;&amp;acy; &amp;acy;&amp;ucy;&amp;dcy;&amp;icy;&amp;ocy;&amp;kcy;&amp;ncy;&amp;icy;&amp;gcy;&amp;acy; &amp;kcy;&amp;acy;&amp;shcy;&amp;acy; &amp;icy;&amp;zcy; &amp;tcy;&amp;ocy;&amp;pcy;&amp;ocy;&amp;rcy;&amp;acy; &amp;rcy;&amp;ucy;&amp;scy;&amp;scy;&amp;kcy;&amp;acy;&amp;yacy; &amp;ncy;&amp;acy;&amp;rcy;&amp;ocy;&amp;dcy;&amp;ncy;&amp;acy;&amp;yacy; &amp;scy;&amp;kcy;&amp;acy;&amp;zcy;&amp;kcy;&amp;acy; &amp;mcy;&amp;ucy;&amp;lcy;&amp;softcy;&amp;tcy;&amp;fcy;&amp;icy;&amp;lcy;&amp;softcy;&amp;mcy; - &amp;Vcy;&amp;scy;&amp;iecy; &amp;ocy; &amp;dcy;&amp;iecy;&amp;tcy;&amp;yacy;&amp;khcy; - &amp;scy;&amp;acy;&amp;jcy;&amp;tcy; &amp;dcy;&amp;lcy;&amp;yacy; &amp;rcy;&amp;ocy;&amp;dcy;&amp;icy;&amp;tcy;&amp;iecy;&amp;lcy;&amp;iecy;&amp;j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0"/>
            <a:ext cx="8001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Vcy; &amp;mcy;&amp;icy;&amp;rcy;&amp;iecy; &amp;scy;&amp;kcy;&amp;acy;&amp;zcy;&amp;ocy;&amp;kcy; &amp;vcy;&amp;ycy;&amp;pcy; 2 (DVD)/ &amp;Icy;&amp;ncy;&amp;tcy;&amp;iecy;&amp;rcy;&amp;ncy;&amp;iecy;&amp;tcy; &amp;mcy;&amp;acy;&amp;gcy;&amp;acy;&amp;zcy;&amp;icy;&amp;ncy; cd4you.ru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0"/>
            <a:ext cx="785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cy;&amp;kcy;&amp;acy;&amp;zcy;&amp;kcy;&amp;acy; - &amp;icy;&amp;scy;&amp;tcy;&amp;ocy;&amp;chcy;&amp;ncy;&amp;icy;&amp;kcy; &amp;mcy;&amp;ucy;&amp;dcy;&amp;rcy;&amp;ocy;&amp;scy;&amp;tcy;&amp;i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0"/>
            <a:ext cx="7143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@&amp;dcy;&amp;ncy;&amp;iecy;&amp;vcy;&amp;ncy;&amp;icy;&amp;kcy;&amp;icy; - -KRASOTA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0"/>
            <a:ext cx="707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_za9 - &amp;Rcy;&amp;ucy;&amp;scy;&amp;scy;&amp;kcy;&amp;icy;&amp;iecy; &amp;ncy;&amp;acy;&amp;rcy;&amp;ocy;&amp;dcy;&amp;ncy;&amp;ycy;&amp;iecy; &amp;scy;&amp;kcy;&amp;acy;&amp;zcy;&amp;kcy;&amp;icy; &amp;kcy;&amp;acy;&amp;kcy; &amp;zcy;&amp;iecy;&amp;rcy;&amp;kcy;&amp;acy;&amp;lcy;&amp;ocy; &amp;rcy;&amp;ucy;&amp;scy;&amp;scy;&amp;kcy;&amp;ocy;&amp;gcy;&amp;ocy; &amp;khcy;&amp;acy;&amp;rcy;&amp;acy;&amp;kcy;&amp;tcy;&amp;iecy;&amp;rcy;&amp;acy; &amp;Scy;&amp;kcy;&amp;acy;&amp;zcy;&amp;kcy;&amp;i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42910" y="0"/>
            <a:ext cx="80010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 &amp;Fcy;&amp;iecy;&amp;vcy;&amp;rcy;&amp;acy;&amp;lcy;&amp;yacy; 2014 - &amp;Pcy;&amp;iecy;&amp;rcy;&amp;scy;&amp;ocy;&amp;ncy;&amp;acy;&amp;lcy;&amp;softcy;&amp;ncy;&amp;ycy;&amp;jcy; &amp;scy;&amp;acy;&amp;jcy;&amp;t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0"/>
            <a:ext cx="71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Pcy;&amp;ocy;&amp;dcy;&amp;rcy;&amp;ucy;&amp;zhcy;&amp;kcy;&amp;icy; / &amp;Dcy;&amp;rcy;&amp;ucy;&amp;zhcy;&amp;icy;&amp;lcy;&amp;kcy;&amp;icy; / &amp;Lcy;&amp;yucy;&amp;bcy;&amp;icy;&amp;tcy;&amp;iecy;&amp;lcy;&amp;icy; &amp;kcy;... / &amp;Ncy;&amp;acy;&amp;shcy;&amp;icy; &amp;acy;&amp;lcy;&amp;softcy;&amp;bcy;&amp;ocy;&amp;mcy;&amp;ycy; / &amp;Gcy;&amp;iecy;&amp;rcy;&amp;ocy;&amp;icy;... / &amp;Fcy;&amp;ocy;&amp;tcy;&amp;ocy;&amp;gcy;&amp;rcy;&amp;acy;&amp;fcy;&amp;icy;&amp;ya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Icy; &amp;scy;&amp;mcy;&amp;iecy;&amp;khcy; &amp;icy; &amp;gcy;&amp;rcy;&amp;iecy;&amp;khcy; Page 3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Rcy;&amp;ucy;&amp;scy;&amp;scy;&amp;kcy;&amp;icy;&amp;iecy; &amp;ncy;&amp;acy;&amp;rcy;&amp;ocy;&amp;dcy;&amp;ncy;&amp;ycy;&amp;iecy; &amp;scy;&amp;kcy;&amp;acy;&amp;zcy;&amp;kcy;&amp;icy;, &amp;chcy;&amp;icy;&amp;tcy;&amp;acy;&amp;tcy;&amp;softcy; &amp;rcy;&amp;ucy;&amp;scy;&amp;scy;&amp;kcy;&amp;icy;&amp;iecy; &amp;scy;&amp;kcy;&amp;acy;&amp;zcy;&amp;kcy;&amp;icy; &amp;ocy;&amp;ncy;&amp;lcy;&amp;acy;&amp;jcy;&amp;n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cy;&amp;kcy;&amp;acy;&amp;zcy;&amp;kcy;&amp;icy; - &amp;Rcy;&amp;ucy;&amp;scy;&amp;scy;&amp;kcy;&amp;icy;&amp;iecy; &amp;ncy;&amp;acy;&amp;rcy;&amp;ocy;&amp;dcy;&amp;ncy;&amp;ycy;&amp;iecy; &amp;scy;&amp;kcy;&amp;acy;&amp;zcy;&amp;kcy;&amp;icy; - &amp;Lcy;&amp;icy;&amp;scy;&amp;acy; &amp;icy; &amp;Vcy;&amp;ocy;&amp;lcy;&amp;k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0"/>
            <a:ext cx="721523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Ncy;&amp;icy;&amp;kcy;&amp;ocy;&amp;lcy;&amp;acy;&amp;jcy; &amp;Mcy;&amp;icy;&amp;khcy;&amp;acy;&amp;jcy;&amp;lcy;&amp;ocy;&amp;vcy;&amp;icy;&amp;chcy; &amp;Kcy;&amp;ocy;&amp;chcy;&amp;iecy;&amp;rcy;&amp;gcy;&amp;icy;&amp;ncy;. &amp;Rcy;&amp;ucy;&amp;scy;&amp;scy;&amp;kcy;&amp;icy;&amp;iecy; &amp;ncy;&amp;acy;&amp;rcy;&amp;ocy;&amp;dcy;&amp;ncy;&amp;ycy;&amp;iecy; &amp;scy;&amp;kcy;&amp;acy;&amp;zcy;&amp;kcy;&amp;icy;.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7" y="0"/>
            <a:ext cx="7715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Ecy;&amp;pcy;&amp;ocy;&amp;scy;&amp;ycy; - &amp;Tcy;&amp;iecy;&amp;rcy;&amp;iecy;&amp;mcy;&amp;ocy;&amp;kcy;. &amp;Scy;&amp;kcy;&amp;acy;&amp;chcy;&amp;acy;&amp;tcy;&amp;softcy; &amp;kcy;&amp;ncy;&amp;icy;&amp;gcy;&amp;ucy; &amp;bcy;&amp;iecy;&amp;scy;&amp;pcy;&amp;lcy;&amp;acy;&amp;tcy;&amp;ncy;&amp;ocy; &amp;vcy; &amp;ecy;&amp;lcy;&amp;iecy;&amp;kcy;&amp;tcy;&amp;rcy;&amp;ocy;&amp;ncy;&amp;ncy;&amp;ocy;&amp;jcy; &amp;bcy;&amp;icy;&amp;bcy;&amp;lcy;&amp;icy;&amp;ocy;&amp;tcy;&amp;iecy;&amp;kcy;&amp;iecy; TheLib.Ru"/>
          <p:cNvPicPr>
            <a:picLocks noGrp="1"/>
          </p:cNvPicPr>
          <p:nvPr>
            <p:ph idx="1"/>
          </p:nvPr>
        </p:nvPicPr>
        <p:blipFill>
          <a:blip r:embed="rId2" cstate="email"/>
          <a:srcRect t="10416" b="4166"/>
          <a:stretch>
            <a:fillRect/>
          </a:stretch>
        </p:blipFill>
        <p:spPr bwMode="auto">
          <a:xfrm>
            <a:off x="571472" y="0"/>
            <a:ext cx="80724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cy;&amp;pcy;&amp;ocy;&amp;kcy;&amp;ocy;&amp;jcy;&amp;ncy;&amp;ocy;&amp;jcy; &amp;ncy;&amp;ocy;&amp;chcy;&amp;icy;, &amp;Gcy;&amp;ocy;&amp;scy;&amp;pcy;&amp;ocy;&amp;dcy;&amp;acy;. &amp;Kcy;&amp;ocy;&amp;mcy;&amp;mcy;&amp;iecy;&amp;ncy;&amp;tcy;&amp;acy;&amp;rcy;&amp;icy;&amp;icy; : &amp;Dcy;&amp;ncy;&amp;iecy;&amp;vcy;&amp;ncy;&amp;icy;&amp;kcy;&amp;icy; &amp;ncy;&amp;acy; &amp;Kcy;&amp;P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1" y="0"/>
            <a:ext cx="78581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Ncy;&amp;icy;&amp;kcy;&amp;ocy;&amp;lcy;&amp;acy;&amp;jcy; &amp;Kcy;&amp;ocy;&amp;chcy;&amp;iecy;&amp;rcy;&amp;gcy;&amp;icy;&amp;ncy; &amp;icy;&amp;lcy;&amp;lcy;&amp;yucy;&amp;scy;&amp;tcy;&amp;rcy;&amp;acy;&amp;tcy;&amp;ocy;&amp;rcy; &amp;rcy;&amp;ucy;&amp;scy;&amp;scy;&amp;kcy;&amp;icy;&amp;khcy; &amp;scy;&amp;kcy;&amp;acy;&amp;zcy;&amp;ocy;&amp;k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3" y="0"/>
            <a:ext cx="75009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cy;&amp;icy;&amp;vcy;&amp;kcy;&amp;acy; &amp;Bcy;&amp;ucy;&amp;rcy;&amp;kcy;&amp;acy; &amp;Scy;&amp;kcy;&amp;acy;&amp;chcy;&amp;acy;&amp;tcy;&amp;softcy; &amp;acy;&amp;ucy;&amp;dcy;&amp;icy;&amp;ocy;&amp;kcy;&amp;ncy;&amp;icy;&amp;gcy;&amp;u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0"/>
            <a:ext cx="750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Mcy;&amp;ucy;&amp;zhcy;&amp;icy;&amp;kcy; &amp;icy; &amp;mcy;&amp;iecy;&amp;dcy;&amp;vcy;&amp;iecy;&amp;dcy;&amp;softcy; &amp;chcy;&amp;icy;&amp;tcy;&amp;acy;&amp;tcy;&amp;softcy;, &amp;scy;&amp;lcy;&amp;ucy;&amp;shcy;&amp;acy;&amp;tcy;&amp;softcy; &amp;acy;&amp;ucy;&amp;dcy;&amp;icy;&amp;ocy; &amp;scy;&amp;kcy;&amp;acy;&amp;zcy;&amp;kcy;&amp;ucy; &amp;ocy;&amp;ncy;&amp;lcy;&amp;acy;&amp;jcy;&amp;ncy;, &amp;kcy;&amp;acy;&amp;rcy;&amp;tcy;&amp;icy;&amp;ncy;&amp;kcy;&amp;icy; &amp;icy; &amp;icy;&amp;lcy;&amp;lcy;&amp;yucy;&amp;scy;&amp;tcy;&amp;rcy;&amp;acy;&amp;tscy;&amp;icy;&amp;icy; oCKA&amp;zcy;KE.ru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0"/>
            <a:ext cx="778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Борисова</dc:creator>
  <cp:lastModifiedBy>Ольга Борисова</cp:lastModifiedBy>
  <cp:revision>5</cp:revision>
  <dcterms:created xsi:type="dcterms:W3CDTF">2015-09-23T07:07:36Z</dcterms:created>
  <dcterms:modified xsi:type="dcterms:W3CDTF">2015-09-23T07:26:49Z</dcterms:modified>
</cp:coreProperties>
</file>