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172200" cy="1894362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Гендерное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воспитание в дошкольном возрасте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140968"/>
            <a:ext cx="4462264" cy="144016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Проект </a:t>
            </a:r>
            <a:endParaRPr lang="ru-RU" sz="7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76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Тип. </a:t>
            </a:r>
            <a:r>
              <a:rPr lang="ru-RU" sz="2000" dirty="0" smtClean="0"/>
              <a:t> Практико-ориентированный, </a:t>
            </a:r>
            <a:r>
              <a:rPr lang="ru-RU" sz="2000" dirty="0" smtClean="0"/>
              <a:t>долгосрочный (на 4 года).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Цель. </a:t>
            </a:r>
            <a:r>
              <a:rPr lang="ru-RU" sz="2000" dirty="0" smtClean="0"/>
              <a:t>Развитие представлений детей о собственном образе девочки (мальчика).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Задачи: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   Обучающие.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 Учить находить отличия во внешнем облике мальчиков и девочек.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 Учить определять особенности игровых интересов мальчиков и девочек.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</a:t>
            </a:r>
            <a:r>
              <a:rPr lang="ru-RU" sz="2000" b="1" dirty="0" smtClean="0"/>
              <a:t>Развивающие.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 Развивать кругозор детей на примерах о предметах, которыми пользуются взрослые мужчины и женщины.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</a:t>
            </a:r>
            <a:r>
              <a:rPr lang="ru-RU" sz="2000" b="1" dirty="0" smtClean="0"/>
              <a:t>Воспитательные.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 Воспитывать аккуратность, опрятность во внешнем виде.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Игра «Одень правильно»</a:t>
            </a:r>
            <a:endParaRPr lang="ru-RU" sz="4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открытые занятия\DSCF4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104456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H:\открытые занятия\DSCF44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13380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ткрытые занятия\DSCF44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3657600" cy="3500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H:\открытые занятия\DSCF442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68960"/>
            <a:ext cx="2987824" cy="3522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H:\открытые занятия\DSCF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3131840" cy="3518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71600" y="1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Игра «Найди свой домик»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Наши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мальчики 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ухаживают за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девочками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олеся\Desktop\Мои Фотографии\работа\DCIM\102_FUJI\DSCF28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79843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268760"/>
            <a:ext cx="4752528" cy="369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Проект подготовила: воспитатель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 категории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Матвеева Олеся Александровна.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111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Гендерное воспитание в дошкольном возрасте</vt:lpstr>
      <vt:lpstr>Слайд 2</vt:lpstr>
      <vt:lpstr>Игра «Одень правильно»</vt:lpstr>
      <vt:lpstr>Слайд 4</vt:lpstr>
      <vt:lpstr>Наши мальчики ухаживают за девочками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37</cp:revision>
  <dcterms:created xsi:type="dcterms:W3CDTF">2012-11-16T14:25:18Z</dcterms:created>
  <dcterms:modified xsi:type="dcterms:W3CDTF">2012-11-20T17:15:05Z</dcterms:modified>
</cp:coreProperties>
</file>