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89BD-1E28-4FAD-83B0-50F7D8263B73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6C13-1FE6-41F3-87C4-A52BEBA36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89BD-1E28-4FAD-83B0-50F7D8263B73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6C13-1FE6-41F3-87C4-A52BEBA36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89BD-1E28-4FAD-83B0-50F7D8263B73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6C13-1FE6-41F3-87C4-A52BEBA36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89BD-1E28-4FAD-83B0-50F7D8263B73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6C13-1FE6-41F3-87C4-A52BEBA36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89BD-1E28-4FAD-83B0-50F7D8263B73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6C13-1FE6-41F3-87C4-A52BEBA36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89BD-1E28-4FAD-83B0-50F7D8263B73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6C13-1FE6-41F3-87C4-A52BEBA36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89BD-1E28-4FAD-83B0-50F7D8263B73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6C13-1FE6-41F3-87C4-A52BEBA36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89BD-1E28-4FAD-83B0-50F7D8263B73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6C13-1FE6-41F3-87C4-A52BEBA36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89BD-1E28-4FAD-83B0-50F7D8263B73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6C13-1FE6-41F3-87C4-A52BEBA36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89BD-1E28-4FAD-83B0-50F7D8263B73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6C13-1FE6-41F3-87C4-A52BEBA36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89BD-1E28-4FAD-83B0-50F7D8263B73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6C13-1FE6-41F3-87C4-A52BEBA36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B89BD-1E28-4FAD-83B0-50F7D8263B73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16C13-1FE6-41F3-87C4-A52BEBA36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592935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ИЗУЧЕНИЕ </a:t>
            </a:r>
            <a:br>
              <a:rPr lang="ru-RU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СВОЙСТВ</a:t>
            </a:r>
            <a:br>
              <a:rPr lang="ru-RU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БУМАГИ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32" y="5786454"/>
            <a:ext cx="3571868" cy="107154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Группа №5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214290"/>
            <a:ext cx="47655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Опыт № 6.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000108"/>
            <a:ext cx="8286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Прозрачна ли бумага?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5" name="Picture 3" descr="C:\Documents and Settings\Admin\Рабочий стол\bumaga\250120111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143248"/>
            <a:ext cx="4262985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C:\Documents and Settings\Admin\Рабочий стол\bumaga\250120111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0638" y="3143248"/>
            <a:ext cx="3896204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85720" y="1500174"/>
            <a:ext cx="47412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Вывод: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071678"/>
            <a:ext cx="8358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200" dirty="0"/>
              <a:t>Б</a:t>
            </a:r>
            <a:r>
              <a:rPr lang="ru-RU" sz="3200" dirty="0" smtClean="0"/>
              <a:t>умага непрозрачна, чем толще бумага, тем меньше света она пропускает.</a:t>
            </a:r>
            <a:endParaRPr lang="ru-RU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85728"/>
            <a:ext cx="6643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        Выводы нашей группы: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000108"/>
            <a:ext cx="9144000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3600" dirty="0" smtClean="0"/>
              <a:t>  Бумага тонкий непрозрачный материал;</a:t>
            </a:r>
            <a:endParaRPr lang="ru-RU" sz="3600" dirty="0" smtClean="0"/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3600" dirty="0" smtClean="0"/>
              <a:t>Бумага легко режется и </a:t>
            </a:r>
            <a:r>
              <a:rPr lang="ru-RU" sz="3600" dirty="0" smtClean="0"/>
              <a:t>мнется;</a:t>
            </a:r>
            <a:endParaRPr lang="ru-RU" sz="3600" dirty="0" smtClean="0"/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3600" dirty="0" smtClean="0"/>
              <a:t>Бумага легко сгибается и сохраняет линию </a:t>
            </a:r>
            <a:r>
              <a:rPr lang="ru-RU" sz="3600" dirty="0" smtClean="0"/>
              <a:t>  </a:t>
            </a:r>
          </a:p>
          <a:p>
            <a:pPr>
              <a:lnSpc>
                <a:spcPct val="90000"/>
              </a:lnSpc>
            </a:pPr>
            <a:r>
              <a:rPr lang="ru-RU" sz="3600" dirty="0" smtClean="0"/>
              <a:t>    сгиба;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3600" dirty="0" smtClean="0"/>
              <a:t>Бумага впитывает влагу;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3600" dirty="0" smtClean="0"/>
              <a:t>Бумага </a:t>
            </a:r>
            <a:r>
              <a:rPr lang="ru-RU" sz="3600" dirty="0" smtClean="0"/>
              <a:t>легко воспламеняется и </a:t>
            </a:r>
            <a:r>
              <a:rPr lang="ru-RU" sz="3600" dirty="0" smtClean="0"/>
              <a:t>быстро </a:t>
            </a:r>
          </a:p>
          <a:p>
            <a:pPr>
              <a:lnSpc>
                <a:spcPct val="90000"/>
              </a:lnSpc>
            </a:pPr>
            <a:r>
              <a:rPr lang="ru-RU" sz="3600" dirty="0" smtClean="0"/>
              <a:t>    горит.</a:t>
            </a: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04"/>
            <a:ext cx="842968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Цель работы: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Изучить свойства бумаги и способы её  изготовления в домашних условиях.</a:t>
            </a:r>
            <a:endParaRPr lang="ru-RU" sz="3600" dirty="0"/>
          </a:p>
        </p:txBody>
      </p:sp>
      <p:pic>
        <p:nvPicPr>
          <p:cNvPr id="3" name="Рисунок 2" descr="i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9" y="3286124"/>
            <a:ext cx="3643337" cy="3069849"/>
          </a:xfrm>
          <a:prstGeom prst="rect">
            <a:avLst/>
          </a:prstGeom>
        </p:spPr>
      </p:pic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29000"/>
            <a:ext cx="3357586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3"/>
            <a:ext cx="828680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1.познакомиться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  видами бумаги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                  2.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изучить  свойства бумаги;</a:t>
            </a:r>
          </a:p>
          <a:p>
            <a:pPr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попробовать изготовить бумагу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домашних</a:t>
            </a:r>
          </a:p>
          <a:p>
            <a:pPr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условиях.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3" name="Рисунок 2" descr="i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22" y="3786190"/>
            <a:ext cx="3315240" cy="2786082"/>
          </a:xfrm>
          <a:prstGeom prst="rect">
            <a:avLst/>
          </a:prstGeom>
        </p:spPr>
      </p:pic>
      <p:pic>
        <p:nvPicPr>
          <p:cNvPr id="4" name="Рисунок 3" descr="i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821170"/>
            <a:ext cx="3786214" cy="28080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357166"/>
            <a:ext cx="6500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sz="3600" b="1" dirty="0" smtClean="0">
                <a:solidFill>
                  <a:schemeClr val="tx2"/>
                </a:solidFill>
              </a:rPr>
              <a:t>Опыт № 1.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928670"/>
            <a:ext cx="5516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КАКАЯ БЫВАЕТ БУМАГА?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5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000240"/>
            <a:ext cx="4929221" cy="47149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72132" y="1500175"/>
            <a:ext cx="34290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 smtClean="0"/>
          </a:p>
          <a:p>
            <a:r>
              <a:rPr lang="ru-RU" sz="3600" b="1" dirty="0" smtClean="0"/>
              <a:t>Вывод:</a:t>
            </a:r>
          </a:p>
          <a:p>
            <a:endParaRPr lang="ru-RU" sz="3200" b="1" dirty="0" smtClean="0"/>
          </a:p>
          <a:p>
            <a:r>
              <a:rPr lang="ru-RU" sz="3200" dirty="0" smtClean="0"/>
              <a:t>Бумага бывает разного цвета, гладкая и шероховатая, тонкая и толстая. </a:t>
            </a:r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42852"/>
            <a:ext cx="46524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Опыт № 2.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857232"/>
            <a:ext cx="8643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Трудно ли разрезать бумагу?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5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3" y="2214554"/>
            <a:ext cx="4929222" cy="41612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857884" y="2357430"/>
            <a:ext cx="207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Вывод: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72132" y="3036584"/>
            <a:ext cx="3357586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200" dirty="0" smtClean="0"/>
              <a:t>Тонкая бумага легко режется ножницами, толстая с трудом.</a:t>
            </a:r>
          </a:p>
          <a:p>
            <a:pPr eaLnBrk="0" hangingPunct="0">
              <a:spcBef>
                <a:spcPct val="50000"/>
              </a:spcBef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47919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sz="3600" b="1" dirty="0" smtClean="0">
                <a:solidFill>
                  <a:schemeClr val="tx2"/>
                </a:solidFill>
              </a:rPr>
              <a:t>Опыт № 3.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928670"/>
            <a:ext cx="5785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Легко ли складывать бумагу?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2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457598"/>
            <a:ext cx="4714908" cy="40253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57818" y="2285992"/>
            <a:ext cx="2000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Вывод: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00694" y="3143248"/>
            <a:ext cx="34290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200" dirty="0" smtClean="0"/>
              <a:t>Бумагу легко складывать. Линии сгиба сохраняются. </a:t>
            </a:r>
            <a:endParaRPr lang="ru-RU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4720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sz="3600" b="1" dirty="0" smtClean="0">
                <a:solidFill>
                  <a:schemeClr val="tx2"/>
                </a:solidFill>
              </a:rPr>
              <a:t>Опыт № 4.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928670"/>
            <a:ext cx="55485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</a:t>
            </a:r>
            <a:r>
              <a:rPr lang="ru-RU" sz="3200" dirty="0" smtClean="0">
                <a:solidFill>
                  <a:srgbClr val="C00000"/>
                </a:solidFill>
              </a:rPr>
              <a:t>Промокает ли бумага? 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0691" y="3429000"/>
            <a:ext cx="3369655" cy="3000396"/>
          </a:xfrm>
          <a:prstGeom prst="rect">
            <a:avLst/>
          </a:prstGeom>
          <a:noFill/>
          <a:ln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369840"/>
            <a:ext cx="3857652" cy="307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28596" y="1571612"/>
            <a:ext cx="4598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Вывод: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2143116"/>
            <a:ext cx="90011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200" dirty="0" smtClean="0"/>
              <a:t>Бумага боится воды. Все бумажные предметы портятся от встречи с водой. </a:t>
            </a:r>
            <a:endParaRPr lang="ru-RU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4720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 Опыт № 5.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928670"/>
            <a:ext cx="5004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Горит ли бумага?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5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785926"/>
            <a:ext cx="5303526" cy="49113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00694" y="1714488"/>
            <a:ext cx="250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Вывод: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15008" y="2643183"/>
            <a:ext cx="32147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200" dirty="0" smtClean="0"/>
              <a:t>Бумага очень быстро загорается и быстро сгорает. </a:t>
            </a:r>
            <a:endParaRPr lang="ru-RU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48369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Опыт № 6.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214422"/>
            <a:ext cx="63579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Прочная ли бумага?</a:t>
            </a:r>
            <a:br>
              <a:rPr lang="ru-RU" sz="3200" dirty="0" smtClean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5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1" y="3500438"/>
            <a:ext cx="3357585" cy="2928958"/>
          </a:xfrm>
          <a:prstGeom prst="rect">
            <a:avLst/>
          </a:prstGeom>
        </p:spPr>
      </p:pic>
      <p:pic>
        <p:nvPicPr>
          <p:cNvPr id="7" name="Рисунок 6" descr="3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507308"/>
            <a:ext cx="3214710" cy="290560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7158" y="1857364"/>
            <a:ext cx="4669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Вывод: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357430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200" dirty="0" smtClean="0"/>
              <a:t>Тонкую бумагу легко разорвать, а толстую труднее. </a:t>
            </a:r>
            <a:endParaRPr lang="ru-RU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230</Words>
  <Application>Microsoft Office PowerPoint</Application>
  <PresentationFormat>Экран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ИЗУЧЕНИЕ  СВОЙСТВ БУМАГИ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Kraftway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ИЗУЧЕНИЕ  СВОЙСТВ БУМАГИ</dc:title>
  <dc:creator>Людмила</dc:creator>
  <cp:lastModifiedBy>Людмила</cp:lastModifiedBy>
  <cp:revision>8</cp:revision>
  <dcterms:created xsi:type="dcterms:W3CDTF">2013-04-19T11:01:09Z</dcterms:created>
  <dcterms:modified xsi:type="dcterms:W3CDTF">2013-04-19T13:55:35Z</dcterms:modified>
</cp:coreProperties>
</file>