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Сказка «Откуда пришел стол?»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971800"/>
            <a:ext cx="5486400" cy="2667000"/>
          </a:xfrm>
        </p:spPr>
        <p:txBody>
          <a:bodyPr/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Игнатьева Евгения Васильевна – воспитатель МБДОУ – детский сад № 6 г.Балаково Саратовской области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http://im5-tub-ru.yandex.net/i?id=41670079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1857375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/>
              <a:t>И прибывают они в город Балаково, на мебельную фабрику. И люди </a:t>
            </a:r>
            <a:r>
              <a:rPr lang="ru-RU" sz="2000" dirty="0" smtClean="0"/>
              <a:t>добрые с золотыми руками </a:t>
            </a:r>
            <a:r>
              <a:rPr lang="ru-RU" sz="2000" dirty="0" smtClean="0"/>
              <a:t>творят чудеса из досок этих 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funtsolo.ru/wp-content/uploads/2011/03/zavod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6629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8-tub-ru.yandex.net/i?id=43361350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374091"/>
            <a:ext cx="1371600" cy="2017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8589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получаются столы разные: письменные, обеденные, журнальные, </a:t>
            </a:r>
            <a:r>
              <a:rPr lang="ru-RU" sz="2000" dirty="0" err="1" smtClean="0"/>
              <a:t>пеленальные</a:t>
            </a:r>
            <a:r>
              <a:rPr lang="ru-RU" sz="2000" dirty="0" smtClean="0"/>
              <a:t>, компьютерные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Вот так-то из простых поленьев получаются столы.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im8-tub-ru.yandex.net/i?id=120695734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1943100" cy="2331720"/>
          </a:xfrm>
          <a:prstGeom prst="rect">
            <a:avLst/>
          </a:prstGeom>
          <a:noFill/>
        </p:spPr>
      </p:pic>
      <p:pic>
        <p:nvPicPr>
          <p:cNvPr id="2054" name="Picture 6" descr="http://im7-tub-ru.yandex.net/i?id=53879377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1676400" cy="1746250"/>
          </a:xfrm>
          <a:prstGeom prst="rect">
            <a:avLst/>
          </a:prstGeom>
          <a:noFill/>
        </p:spPr>
      </p:pic>
      <p:pic>
        <p:nvPicPr>
          <p:cNvPr id="2056" name="Picture 8" descr="http://im8-tub-ru.yandex.net/i?id=184232781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2895600" cy="2171700"/>
          </a:xfrm>
          <a:prstGeom prst="rect">
            <a:avLst/>
          </a:prstGeom>
          <a:noFill/>
        </p:spPr>
      </p:pic>
      <p:pic>
        <p:nvPicPr>
          <p:cNvPr id="2058" name="Picture 10" descr="http://im3-tub-ru.yandex.net/i?id=76934911-2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00200"/>
            <a:ext cx="2641600" cy="1981200"/>
          </a:xfrm>
          <a:prstGeom prst="rect">
            <a:avLst/>
          </a:prstGeom>
          <a:noFill/>
        </p:spPr>
      </p:pic>
      <p:pic>
        <p:nvPicPr>
          <p:cNvPr id="2050" name="Picture 2" descr="http://im8-tub-ru.yandex.net/i?id=565210075-6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14800"/>
            <a:ext cx="1962150" cy="1962150"/>
          </a:xfrm>
          <a:prstGeom prst="rect">
            <a:avLst/>
          </a:prstGeom>
          <a:noFill/>
        </p:spPr>
      </p:pic>
      <p:pic>
        <p:nvPicPr>
          <p:cNvPr id="4" name="Picture 4" descr="http://im4-tub-ru.yandex.net/i?id=93442288-4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810000"/>
            <a:ext cx="1676400" cy="2216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Загадки про стол: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>
            <a:normAutofit fontScale="85000" lnSpcReduction="20000"/>
          </a:bodyPr>
          <a:lstStyle/>
          <a:p>
            <a:r>
              <a:rPr lang="ru-RU" sz="1600" dirty="0" smtClean="0"/>
              <a:t>В</a:t>
            </a:r>
            <a:r>
              <a:rPr lang="ru-RU" dirty="0" smtClean="0"/>
              <a:t> </a:t>
            </a:r>
            <a:r>
              <a:rPr lang="ru-RU" sz="1600" dirty="0" smtClean="0"/>
              <a:t>лесу родился, </a:t>
            </a:r>
            <a:br>
              <a:rPr lang="ru-RU" sz="1600" dirty="0" smtClean="0"/>
            </a:br>
            <a:r>
              <a:rPr lang="ru-RU" sz="1600" dirty="0" smtClean="0"/>
              <a:t>В лесу вырос, </a:t>
            </a:r>
            <a:br>
              <a:rPr lang="ru-RU" sz="1600" dirty="0" smtClean="0"/>
            </a:br>
            <a:r>
              <a:rPr lang="ru-RU" sz="1600" dirty="0" smtClean="0"/>
              <a:t>А в дом пришел - </a:t>
            </a:r>
            <a:br>
              <a:rPr lang="ru-RU" sz="1600" dirty="0" smtClean="0"/>
            </a:br>
            <a:r>
              <a:rPr lang="ru-RU" sz="1600" dirty="0" smtClean="0"/>
              <a:t>Всех к себе собрал. </a:t>
            </a:r>
            <a:r>
              <a:rPr lang="ru-RU" sz="1600" b="1" dirty="0" smtClean="0"/>
              <a:t>(Стол.)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r>
              <a:rPr lang="ru-RU" sz="1600" dirty="0" smtClean="0"/>
              <a:t>Стоит Антошка на четырех ножках. </a:t>
            </a:r>
            <a:r>
              <a:rPr lang="ru-RU" sz="1600" b="1" dirty="0" smtClean="0"/>
              <a:t>(Стол.)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Кто стоит в </a:t>
            </a:r>
            <a:r>
              <a:rPr lang="ru-RU" sz="1600" dirty="0" err="1" smtClean="0"/>
              <a:t>СТОЛовой</a:t>
            </a:r>
            <a:r>
              <a:rPr lang="ru-RU" sz="1600" dirty="0" smtClean="0"/>
              <a:t> нашей,</a:t>
            </a:r>
            <a:br>
              <a:rPr lang="ru-RU" sz="1600" dirty="0" smtClean="0"/>
            </a:br>
            <a:r>
              <a:rPr lang="ru-RU" sz="1600" dirty="0" smtClean="0"/>
              <a:t>Подпирая миску с кашей?</a:t>
            </a:r>
            <a:br>
              <a:rPr lang="ru-RU" sz="1600" dirty="0" smtClean="0"/>
            </a:br>
            <a:r>
              <a:rPr lang="ru-RU" sz="1600" dirty="0" smtClean="0"/>
              <a:t>Вышит кружевом подол.</a:t>
            </a:r>
            <a:br>
              <a:rPr lang="ru-RU" sz="1600" dirty="0" smtClean="0"/>
            </a:br>
            <a:r>
              <a:rPr lang="ru-RU" sz="1600" dirty="0" smtClean="0"/>
              <a:t>Кто залез под скатерть? </a:t>
            </a:r>
            <a:r>
              <a:rPr lang="ru-RU" sz="1600" b="1" dirty="0" smtClean="0"/>
              <a:t>(Стол.)</a:t>
            </a:r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Четыре ноги, а сверху доска.</a:t>
            </a:r>
            <a:br>
              <a:rPr lang="ru-RU" sz="1600" dirty="0" smtClean="0"/>
            </a:br>
            <a:r>
              <a:rPr lang="ru-RU" sz="1600" dirty="0" smtClean="0"/>
              <a:t>На кухне ко мне не лезет тоска,</a:t>
            </a:r>
            <a:br>
              <a:rPr lang="ru-RU" sz="1600" dirty="0" smtClean="0"/>
            </a:br>
            <a:r>
              <a:rPr lang="ru-RU" sz="1600" dirty="0" smtClean="0"/>
              <a:t>На мне самовар и множество рук:</a:t>
            </a:r>
            <a:br>
              <a:rPr lang="ru-RU" sz="1600" dirty="0" smtClean="0"/>
            </a:br>
            <a:r>
              <a:rPr lang="ru-RU" sz="1600" dirty="0" smtClean="0"/>
              <a:t>Хозяин, хозяйка, детишки вокруг;</a:t>
            </a:r>
            <a:br>
              <a:rPr lang="ru-RU" sz="1600" dirty="0" smtClean="0"/>
            </a:br>
            <a:r>
              <a:rPr lang="ru-RU" sz="1600" dirty="0" smtClean="0"/>
              <a:t>Но ставят в беседке, в саду у кустов,</a:t>
            </a:r>
            <a:br>
              <a:rPr lang="ru-RU" sz="1600" dirty="0" smtClean="0"/>
            </a:br>
            <a:r>
              <a:rPr lang="ru-RU" sz="1600" dirty="0" smtClean="0"/>
              <a:t>Весною и летом обеденный</a:t>
            </a:r>
            <a:r>
              <a:rPr lang="ru-RU" sz="1600" b="1" dirty="0" smtClean="0"/>
              <a:t>...(Стол)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r>
              <a:rPr lang="ru-RU" sz="1600" dirty="0" smtClean="0"/>
              <a:t>За ним – сидим,</a:t>
            </a:r>
            <a:br>
              <a:rPr lang="ru-RU" sz="1600" dirty="0" smtClean="0"/>
            </a:br>
            <a:r>
              <a:rPr lang="ru-RU" sz="1600" dirty="0" smtClean="0"/>
              <a:t>За  ним – едим,</a:t>
            </a:r>
            <a:br>
              <a:rPr lang="ru-RU" sz="1600" dirty="0" smtClean="0"/>
            </a:br>
            <a:r>
              <a:rPr lang="ru-RU" sz="1600" dirty="0" smtClean="0"/>
              <a:t>Он всей  семье </a:t>
            </a:r>
            <a:br>
              <a:rPr lang="ru-RU" sz="1600" dirty="0" smtClean="0"/>
            </a:br>
            <a:r>
              <a:rPr lang="ru-RU" sz="1600" dirty="0" smtClean="0"/>
              <a:t>Необходим.</a:t>
            </a:r>
            <a:br>
              <a:rPr lang="ru-RU" sz="1600" dirty="0" smtClean="0"/>
            </a:br>
            <a:r>
              <a:rPr lang="ru-RU" sz="1600" b="1" dirty="0" smtClean="0"/>
              <a:t>(Стол)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Ножки есть, и есть доска,</a:t>
            </a:r>
            <a:br>
              <a:rPr lang="ru-RU" sz="1600" dirty="0" smtClean="0"/>
            </a:br>
            <a:r>
              <a:rPr lang="ru-RU" sz="1600" dirty="0" smtClean="0"/>
              <a:t>Не накрытая пока.</a:t>
            </a:r>
            <a:br>
              <a:rPr lang="ru-RU" sz="1600" dirty="0" smtClean="0"/>
            </a:br>
            <a:r>
              <a:rPr lang="ru-RU" sz="1600" dirty="0" smtClean="0"/>
              <a:t>Но накрой его – и будешь</a:t>
            </a:r>
            <a:br>
              <a:rPr lang="ru-RU" sz="1600" dirty="0" smtClean="0"/>
            </a:br>
            <a:r>
              <a:rPr lang="ru-RU" sz="1600" dirty="0" smtClean="0"/>
              <a:t>Вскоре сыт наверняка!</a:t>
            </a:r>
          </a:p>
          <a:p>
            <a:pPr>
              <a:buNone/>
            </a:pPr>
            <a:r>
              <a:rPr lang="ru-RU" sz="1600" b="1" dirty="0" smtClean="0"/>
              <a:t>         (Стол)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 </a:t>
            </a:r>
            <a:br>
              <a:rPr lang="ru-RU" sz="1600" dirty="0" smtClean="0"/>
            </a:br>
            <a:r>
              <a:rPr lang="ru-RU" sz="1600" dirty="0" smtClean="0"/>
              <a:t>У него четыре ножки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 smtClean="0"/>
              <a:t>не </a:t>
            </a:r>
            <a:r>
              <a:rPr lang="ru-RU" sz="1600" dirty="0" err="1" smtClean="0"/>
              <a:t>разголожим</a:t>
            </a:r>
            <a:r>
              <a:rPr lang="ru-RU" sz="1600" dirty="0" smtClean="0"/>
              <a:t> </a:t>
            </a:r>
            <a:r>
              <a:rPr lang="ru-RU" sz="1600" dirty="0" smtClean="0"/>
              <a:t>ложки.</a:t>
            </a:r>
            <a:br>
              <a:rPr lang="ru-RU" sz="1600" dirty="0" smtClean="0"/>
            </a:br>
            <a:r>
              <a:rPr lang="ru-RU" sz="1600" dirty="0" smtClean="0"/>
              <a:t>Ставим вазы, чашки, кружки.</a:t>
            </a:r>
            <a:br>
              <a:rPr lang="ru-RU" sz="1600" dirty="0" smtClean="0"/>
            </a:br>
            <a:r>
              <a:rPr lang="ru-RU" sz="1600" dirty="0" smtClean="0"/>
              <a:t>Стулья для него подружки.</a:t>
            </a:r>
            <a:br>
              <a:rPr lang="ru-RU" sz="1600" dirty="0" smtClean="0"/>
            </a:br>
            <a:r>
              <a:rPr lang="ru-RU" sz="1600" dirty="0" smtClean="0"/>
              <a:t>Украшает кухню,  холл.</a:t>
            </a:r>
            <a:br>
              <a:rPr lang="ru-RU" sz="1600" dirty="0" smtClean="0"/>
            </a:br>
            <a:r>
              <a:rPr lang="ru-RU" sz="1600" dirty="0" smtClean="0"/>
              <a:t>Что за мебель? Это…</a:t>
            </a:r>
            <a:r>
              <a:rPr lang="ru-RU" sz="1600" b="1" dirty="0" smtClean="0"/>
              <a:t>(стол)!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Есть у ребят зелёный друг, </a:t>
            </a:r>
            <a:br>
              <a:rPr lang="ru-RU" sz="1600" dirty="0" smtClean="0"/>
            </a:br>
            <a:r>
              <a:rPr lang="ru-RU" sz="1600" dirty="0" smtClean="0"/>
              <a:t>Весёлый друг, хороший,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Он им протянет сотни </a:t>
            </a:r>
            <a:r>
              <a:rPr lang="ru-RU" sz="1600" dirty="0" smtClean="0"/>
              <a:t>рук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И тысячи ладошек</a:t>
            </a:r>
            <a:r>
              <a:rPr lang="ru-RU" sz="1600" dirty="0" smtClean="0"/>
              <a:t>. (</a:t>
            </a:r>
            <a:r>
              <a:rPr lang="ru-RU" sz="1600" b="1" dirty="0" smtClean="0"/>
              <a:t>лес)</a:t>
            </a:r>
          </a:p>
          <a:p>
            <a:endParaRPr lang="ru-RU" sz="1600" dirty="0" smtClean="0"/>
          </a:p>
          <a:p>
            <a:r>
              <a:rPr lang="ru-RU" sz="1600" dirty="0" smtClean="0"/>
              <a:t>Заставлен он тарелками,</a:t>
            </a:r>
            <a:br>
              <a:rPr lang="ru-RU" sz="1600" dirty="0" smtClean="0"/>
            </a:br>
            <a:r>
              <a:rPr lang="ru-RU" sz="1600" dirty="0" smtClean="0"/>
              <a:t>Глубокими и мелкими,</a:t>
            </a:r>
            <a:br>
              <a:rPr lang="ru-RU" sz="1600" dirty="0" smtClean="0"/>
            </a:br>
            <a:r>
              <a:rPr lang="ru-RU" sz="1600" dirty="0" smtClean="0"/>
              <a:t>Там ложки, вилки и ножи…</a:t>
            </a:r>
            <a:br>
              <a:rPr lang="ru-RU" sz="1600" dirty="0" smtClean="0"/>
            </a:br>
            <a:r>
              <a:rPr lang="ru-RU" sz="1600" dirty="0" smtClean="0"/>
              <a:t>На чем стоят они, скажи? </a:t>
            </a:r>
            <a:r>
              <a:rPr lang="ru-RU" sz="1600" b="1" dirty="0" smtClean="0"/>
              <a:t>(Стол.)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sz="1600" dirty="0" smtClean="0"/>
          </a:p>
        </p:txBody>
      </p:sp>
      <p:pic>
        <p:nvPicPr>
          <p:cNvPr id="1026" name="Picture 2" descr="http://im3-tub-ru.yandex.net/i?id=34731992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100" y="-14920"/>
            <a:ext cx="2120900" cy="222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4685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Повествование сказки идет от имени Буратино.   «В одном дремучем- дремучем  лесу жили-были братья мои младшие. И были они: высокие и низкие, большие и маленькие, толстые и тонкие.      </a:t>
            </a:r>
            <a:r>
              <a:rPr lang="ru-RU" sz="1600" dirty="0" smtClean="0"/>
              <a:t>(Что это за братья?)</a:t>
            </a:r>
            <a:endParaRPr lang="ru-RU" sz="1600" dirty="0"/>
          </a:p>
        </p:txBody>
      </p:sp>
      <p:pic>
        <p:nvPicPr>
          <p:cNvPr id="4" name="Содержимое 3" descr="http://s40.radikal.ru/i088/0901/de/e1fc3b2e3e6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2714625"/>
            <a:ext cx="5524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im6-tub-ru.yandex.net/i?id=40734846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11144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Много лет росли эти деревья. И вот однажды пришли в этот лес дровосеки, но не с топорами, а с бензопилами и спилили старые деревья.</a:t>
            </a:r>
            <a:endParaRPr lang="ru-RU" sz="2000" dirty="0"/>
          </a:p>
        </p:txBody>
      </p:sp>
      <p:pic>
        <p:nvPicPr>
          <p:cNvPr id="4" name="Содержимое 3" descr="http://www.czstihl.cz/wp-content/gallery/stihl/oragetblob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2133600"/>
            <a:ext cx="4953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5-tub-ru.yandex.net/i?id=309264475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на том месте, где росли старые деревья посадили молодой лес.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vladtime.ru/uploads/posts/1291005131_12892911422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im6-tub-ru.yandex.net/i?id=256309658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1219200" cy="1828800"/>
          </a:xfrm>
          <a:prstGeom prst="rect">
            <a:avLst/>
          </a:prstGeom>
          <a:noFill/>
        </p:spPr>
      </p:pic>
      <p:pic>
        <p:nvPicPr>
          <p:cNvPr id="3" name="Picture 2" descr="http://www.ostashkov.ru/foto/big-142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3528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065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приехала разная чудо-техника, и погрузила все спиленные деревья на машины.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xn--80agzrlg.xn--p1ai/Portals/Public/chairs/tolp/tolp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5709285" cy="380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m0-tub-ru.yandex.net/i?id=203856893-4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1828800" cy="2573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и повезли братьев моих за тридевять земель, в заморские страны на разном транспорте. </a:t>
            </a:r>
            <a:r>
              <a:rPr lang="ru-RU" sz="1600" dirty="0" smtClean="0"/>
              <a:t>(какие виды транспорта вы знаете?)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e-river.ru/gallery/YeniseiRiverShipping-2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2-tub-ru.yandex.net/i?id=309814131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1981200" cy="1962150"/>
          </a:xfrm>
          <a:prstGeom prst="rect">
            <a:avLst/>
          </a:prstGeom>
          <a:noFill/>
        </p:spPr>
      </p:pic>
      <p:pic>
        <p:nvPicPr>
          <p:cNvPr id="6" name="Содержимое 3" descr="http://www.elo.ru/equip/images/pogr_derevo_3_big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3733800"/>
            <a:ext cx="4343400" cy="294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2-tub-ru.yandex.net/i?id=78618401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8200"/>
            <a:ext cx="15430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в странах заморских есть такие заводы, которые зовутся </a:t>
            </a:r>
            <a:r>
              <a:rPr lang="ru-RU" sz="2000" dirty="0" err="1" smtClean="0"/>
              <a:t>де-ре-во-пе-ре-ра-ба-ты-в-аю-щи-ми</a:t>
            </a:r>
            <a:r>
              <a:rPr lang="ru-RU" sz="2000" dirty="0" smtClean="0"/>
              <a:t>. И на заводе этом </a:t>
            </a:r>
            <a:r>
              <a:rPr lang="ru-RU" sz="2000" dirty="0" smtClean="0"/>
              <a:t>стоят разные </a:t>
            </a:r>
            <a:r>
              <a:rPr lang="ru-RU" sz="2000" dirty="0" err="1" smtClean="0"/>
              <a:t>чудо-станки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http://biznes-foto.ru/images/10_1328457342_4f2ea67ea16f4_thumb_bi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3400" y="3810000"/>
            <a:ext cx="4651049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.66.ru/doska/images/2011/6/14/202_5069_640x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4-tub-ru.yandex.net/i?id=488357264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33600"/>
            <a:ext cx="134112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76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вот эти станки моих братьев превращают в множество ровненьких досок.</a:t>
            </a:r>
            <a:endParaRPr lang="ru-RU" sz="2000" dirty="0"/>
          </a:p>
        </p:txBody>
      </p:sp>
      <p:pic>
        <p:nvPicPr>
          <p:cNvPr id="4" name="Содержимое 3" descr="http://www.restate.kiev.ua/images/properties/images/64/751_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5867399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7-tub-ru.yandex.net/i?id=359243824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09800"/>
            <a:ext cx="16002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опять отправляются братья мои в дальнее путешествие</a:t>
            </a:r>
            <a:r>
              <a:rPr lang="ru-RU" sz="2000" dirty="0" smtClean="0"/>
              <a:t>. А путь их не близок, лежит он через поля, через леса. </a:t>
            </a:r>
            <a:endParaRPr lang="ru-RU" sz="2000" dirty="0"/>
          </a:p>
        </p:txBody>
      </p:sp>
      <p:pic>
        <p:nvPicPr>
          <p:cNvPr id="4" name="Содержимое 3" descr="http://www.transles.biz/images/upload/1238/en/les_p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590800"/>
            <a:ext cx="4724400" cy="34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6-tub-ru.yandex.net/i?id=212398286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18488"/>
            <a:ext cx="1828800" cy="17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235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Сказка «Откуда пришел стол?»</vt:lpstr>
      <vt:lpstr>Повествование сказки идет от имени Буратино.   «В одном дремучем- дремучем  лесу жили-были братья мои младшие. И были они: высокие и низкие, большие и маленькие, толстые и тонкие.      (Что это за братья?)</vt:lpstr>
      <vt:lpstr>Много лет росли эти деревья. И вот однажды пришли в этот лес дровосеки, но не с топорами, а с бензопилами и спилили старые деревья.</vt:lpstr>
      <vt:lpstr>А на том месте, где росли старые деревья посадили молодой лес.</vt:lpstr>
      <vt:lpstr>И приехала разная чудо-техника, и погрузила все спиленные деревья на машины. </vt:lpstr>
      <vt:lpstr> и повезли братьев моих за тридевять земель, в заморские страны на разном транспорте. (какие виды транспорта вы знаете?)</vt:lpstr>
      <vt:lpstr>А в странах заморских есть такие заводы, которые зовутся де-ре-во-пе-ре-ра-ба-ты-в-аю-щи-ми. И на заводе этом стоят разные чудо-станки. </vt:lpstr>
      <vt:lpstr>И вот эти станки моих братьев превращают в множество ровненьких досок.</vt:lpstr>
      <vt:lpstr>И опять отправляются братья мои в дальнее путешествие. А путь их не близок, лежит он через поля, через леса. </vt:lpstr>
      <vt:lpstr>  И прибывают они в город Балаково, на мебельную фабрику. И люди добрые с золотыми руками творят чудеса из досок этих . </vt:lpstr>
      <vt:lpstr>и получаются столы разные: письменные, обеденные, журнальные, пеленальные, компьютерные.   Вот так-то из простых поленьев получаются столы.</vt:lpstr>
      <vt:lpstr>Загадки про стол: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2012-10-29T16:35:21Z</dcterms:modified>
</cp:coreProperties>
</file>