
<file path=[Content_Types].xml><?xml version="1.0" encoding="utf-8"?>
<Types xmlns="http://schemas.openxmlformats.org/package/2006/content-types">
  <Default Extension="bmp" ContentType="image/bmp"/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8" r:id="rId2"/>
    <p:sldId id="270" r:id="rId3"/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9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276" y="-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823818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86515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19409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76610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489449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84375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95862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97797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79945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21042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15145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email">
            <a:alphaModFix amt="47000"/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27.02.2014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05952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jpeg"/><Relationship Id="rId7" Type="http://schemas.openxmlformats.org/officeDocument/2006/relationships/image" Target="../media/image8.jpeg"/><Relationship Id="rId2" Type="http://schemas.openxmlformats.org/officeDocument/2006/relationships/image" Target="../media/image3.bmp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10" Type="http://schemas.openxmlformats.org/officeDocument/2006/relationships/image" Target="../media/image11.png"/><Relationship Id="rId4" Type="http://schemas.openxmlformats.org/officeDocument/2006/relationships/image" Target="../media/image5.jpeg"/><Relationship Id="rId9" Type="http://schemas.openxmlformats.org/officeDocument/2006/relationships/image" Target="../media/image10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Рисунок 8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9838" y="854492"/>
            <a:ext cx="8418620" cy="48965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8955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 1994 </a:t>
            </a:r>
            <a:r>
              <a:rPr lang="ru-RU" sz="3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год </a:t>
            </a:r>
            <a:r>
              <a:rPr lang="ru-RU" sz="32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Лиллехаммер</a:t>
            </a:r>
            <a:r>
              <a:rPr lang="ru-RU" sz="32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 (Норвегия)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2694620"/>
            <a:ext cx="2962672" cy="254888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000" dirty="0"/>
              <a:t>В</a:t>
            </a:r>
            <a:r>
              <a:rPr lang="ru-RU" sz="2000" dirty="0" smtClean="0"/>
              <a:t>первые </a:t>
            </a:r>
            <a:r>
              <a:rPr lang="ru-RU" sz="2000" dirty="0"/>
              <a:t>талисманами стали люди: мальчик Хокон и девочка  Кристин — брат и сестра из норвежского фольклора. </a:t>
            </a:r>
          </a:p>
        </p:txBody>
      </p:sp>
      <p:pic>
        <p:nvPicPr>
          <p:cNvPr id="4" name="Рисунок 3" descr="13"/>
          <p:cNvPicPr/>
          <p:nvPr/>
        </p:nvPicPr>
        <p:blipFill rotWithShape="1">
          <a:blip r:embed="rId2" cstate="screen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3632962" y="1484784"/>
            <a:ext cx="5256584" cy="496855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78193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1998</a:t>
            </a:r>
            <a:r>
              <a:rPr lang="ru-RU" sz="36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 </a:t>
            </a:r>
            <a:r>
              <a:rPr lang="ru-RU" sz="3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год</a:t>
            </a:r>
            <a:r>
              <a:rPr lang="ru-RU" sz="36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 </a:t>
            </a:r>
            <a:r>
              <a:rPr lang="ru-RU" sz="3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ru-RU" sz="36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Нагано (Япония)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2000" dirty="0" err="1"/>
              <a:t>Сноулетс</a:t>
            </a:r>
            <a:r>
              <a:rPr lang="ru-RU" sz="2000" dirty="0"/>
              <a:t> — совята </a:t>
            </a:r>
            <a:r>
              <a:rPr lang="ru-RU" sz="2000" dirty="0" err="1"/>
              <a:t>Сукки</a:t>
            </a:r>
            <a:r>
              <a:rPr lang="ru-RU" sz="2000" dirty="0"/>
              <a:t>, </a:t>
            </a:r>
            <a:r>
              <a:rPr lang="ru-RU" sz="2000" dirty="0" err="1"/>
              <a:t>Нокки</a:t>
            </a:r>
            <a:r>
              <a:rPr lang="ru-RU" sz="2000" dirty="0"/>
              <a:t>, </a:t>
            </a:r>
            <a:r>
              <a:rPr lang="ru-RU" sz="2000" dirty="0" err="1"/>
              <a:t>Лекки</a:t>
            </a:r>
            <a:r>
              <a:rPr lang="ru-RU" sz="2000" dirty="0"/>
              <a:t>, </a:t>
            </a:r>
            <a:r>
              <a:rPr lang="ru-RU" sz="2000" dirty="0" err="1"/>
              <a:t>Цукки</a:t>
            </a:r>
            <a:r>
              <a:rPr lang="ru-RU" sz="2000" dirty="0"/>
              <a:t>, которые символизируют «мудрость» и четыре времени года. </a:t>
            </a:r>
          </a:p>
        </p:txBody>
      </p:sp>
      <p:pic>
        <p:nvPicPr>
          <p:cNvPr id="4" name="Рисунок 3" descr="15"/>
          <p:cNvPicPr/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2557187"/>
            <a:ext cx="6192688" cy="422108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96506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784976" cy="114300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z="32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 2002 </a:t>
            </a:r>
            <a:r>
              <a:rPr lang="ru-RU" sz="3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год </a:t>
            </a:r>
            <a:r>
              <a:rPr lang="ru-RU" sz="32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Солт-Лейк-Сити (США)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2000" dirty="0"/>
              <a:t>Талисманы  Заяц </a:t>
            </a:r>
            <a:r>
              <a:rPr lang="ru-RU" sz="2000" dirty="0" err="1"/>
              <a:t>Паудер</a:t>
            </a:r>
            <a:r>
              <a:rPr lang="ru-RU" sz="2000" dirty="0"/>
              <a:t>, медведь Коал и койот </a:t>
            </a:r>
            <a:r>
              <a:rPr lang="ru-RU" sz="2000" dirty="0" err="1"/>
              <a:t>Коппер</a:t>
            </a:r>
            <a:r>
              <a:rPr lang="ru-RU" sz="2000" dirty="0"/>
              <a:t> символизировали олимпийские принципы </a:t>
            </a:r>
            <a:r>
              <a:rPr lang="ru-RU" sz="2000" dirty="0" smtClean="0"/>
              <a:t>«</a:t>
            </a:r>
            <a:r>
              <a:rPr lang="ru-RU" sz="2000" dirty="0"/>
              <a:t>Быстрее, выше, сильнее</a:t>
            </a:r>
            <a:r>
              <a:rPr lang="ru-RU" sz="2000" dirty="0" smtClean="0"/>
              <a:t>». </a:t>
            </a:r>
            <a:r>
              <a:rPr lang="ru-RU" sz="2000" dirty="0"/>
              <a:t>Заяц – за принцип «быстрее», койот – «выше», медведь – «сильнее».</a:t>
            </a:r>
          </a:p>
          <a:p>
            <a:endParaRPr lang="ru-RU" sz="2000" dirty="0"/>
          </a:p>
        </p:txBody>
      </p:sp>
      <p:pic>
        <p:nvPicPr>
          <p:cNvPr id="4" name="Рисунок 3" descr="17"/>
          <p:cNvPicPr/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2708920"/>
            <a:ext cx="4968552" cy="393305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58664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r>
              <a:rPr lang="ru-RU" sz="3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2006</a:t>
            </a:r>
            <a:r>
              <a:rPr lang="ru-RU" sz="32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 </a:t>
            </a:r>
            <a:r>
              <a:rPr lang="ru-RU" sz="3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год </a:t>
            </a:r>
            <a:r>
              <a:rPr lang="ru-RU" sz="32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Турине (Италия)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1"/>
            <a:ext cx="2674640" cy="18288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000" dirty="0"/>
              <a:t>Снежок Нив и кубик льда </a:t>
            </a:r>
            <a:r>
              <a:rPr lang="ru-RU" sz="2000" dirty="0" err="1" smtClean="0"/>
              <a:t>Глиз</a:t>
            </a:r>
            <a:r>
              <a:rPr lang="ru-RU" sz="2000" dirty="0"/>
              <a:t> выражали страсть к воде</a:t>
            </a:r>
            <a:r>
              <a:rPr lang="ru-RU" sz="2000" dirty="0" smtClean="0"/>
              <a:t>, из </a:t>
            </a:r>
            <a:r>
              <a:rPr lang="ru-RU" sz="2000" dirty="0"/>
              <a:t>которой получается снег и лед.</a:t>
            </a:r>
          </a:p>
          <a:p>
            <a:pPr algn="ctr"/>
            <a:endParaRPr lang="ru-RU" sz="2000" dirty="0"/>
          </a:p>
        </p:txBody>
      </p:sp>
      <p:pic>
        <p:nvPicPr>
          <p:cNvPr id="4" name="Рисунок 3" descr="19"/>
          <p:cNvPicPr/>
          <p:nvPr/>
        </p:nvPicPr>
        <p:blipFill>
          <a:blip r:embed="rId2">
            <a:clrChange>
              <a:clrFrom>
                <a:srgbClr val="F8F8F8"/>
              </a:clrFrom>
              <a:clrTo>
                <a:srgbClr val="F8F8F8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73586" y="980728"/>
            <a:ext cx="5112568" cy="532859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70971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5482952" cy="114300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z="3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2010</a:t>
            </a:r>
            <a:r>
              <a:rPr lang="ru-RU" sz="32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 </a:t>
            </a:r>
            <a:r>
              <a:rPr lang="ru-RU" sz="3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Ванкувер</a:t>
            </a:r>
            <a:r>
              <a:rPr lang="ru-RU" sz="32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 (Канада)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483488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err="1" smtClean="0"/>
              <a:t>Куачи</a:t>
            </a:r>
            <a:r>
              <a:rPr lang="ru-RU" dirty="0" smtClean="0"/>
              <a:t>(снежный человек) </a:t>
            </a:r>
            <a:r>
              <a:rPr lang="ru-RU" dirty="0"/>
              <a:t>и </a:t>
            </a:r>
            <a:r>
              <a:rPr lang="ru-RU" dirty="0" smtClean="0"/>
              <a:t>Мига (морской медведь)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dirty="0" err="1" smtClean="0"/>
              <a:t>Мукмук</a:t>
            </a:r>
            <a:r>
              <a:rPr lang="ru-RU" dirty="0" smtClean="0"/>
              <a:t> (жизнерадостный сурок)</a:t>
            </a:r>
            <a:endParaRPr lang="ru-RU" dirty="0"/>
          </a:p>
        </p:txBody>
      </p:sp>
      <p:pic>
        <p:nvPicPr>
          <p:cNvPr id="6" name="Рисунок 5" descr="http://www.dvorsportinfo.ru/images/stories/img-olymp-12.jpg"/>
          <p:cNvPicPr/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112" y="704758"/>
            <a:ext cx="3024336" cy="590465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068248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3968" y="2602519"/>
            <a:ext cx="4176464" cy="1143000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r>
              <a:rPr lang="ru-RU" sz="36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талисманы</a:t>
            </a:r>
            <a:r>
              <a:rPr lang="ru-RU" sz="3200" dirty="0">
                <a:solidFill>
                  <a:srgbClr val="7030A0"/>
                </a:solidFill>
              </a:rPr>
              <a:t> </a:t>
            </a:r>
            <a:r>
              <a:rPr lang="ru-RU" sz="36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параолимпиады</a:t>
            </a:r>
            <a:r>
              <a:rPr lang="ru-RU" sz="36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 - Лучик и </a:t>
            </a:r>
            <a:r>
              <a:rPr lang="ru-RU" sz="3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Снежинка</a:t>
            </a:r>
            <a:r>
              <a:rPr lang="ru-RU" sz="36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/>
            </a:r>
            <a:br>
              <a:rPr lang="ru-RU" sz="36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reflection blurRad="12700" stA="28000" endPos="45000" dist="1000" dir="5400000" sy="-100000" algn="bl" rotWithShape="0"/>
                </a:effectLst>
              </a:rPr>
            </a:br>
            <a:endParaRPr lang="ru-RU" sz="36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4" name="Рисунок 3" descr="Талисманы Сочи-2014"/>
          <p:cNvPicPr/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899592" y="980728"/>
            <a:ext cx="3240360" cy="518457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817096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89367" y="125760"/>
            <a:ext cx="8229600" cy="1143000"/>
          </a:xfrm>
        </p:spPr>
        <p:txBody>
          <a:bodyPr>
            <a:normAutofit/>
          </a:bodyPr>
          <a:lstStyle/>
          <a:p>
            <a:r>
              <a:rPr lang="ru-RU" sz="32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Зимние Олимпийские виды спорта</a:t>
            </a:r>
          </a:p>
        </p:txBody>
      </p:sp>
      <p:pic>
        <p:nvPicPr>
          <p:cNvPr id="11" name="Объект 10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7184" y="5093084"/>
            <a:ext cx="2375495" cy="1543050"/>
          </a:xfrm>
        </p:spPr>
      </p:pic>
      <p:pic>
        <p:nvPicPr>
          <p:cNvPr id="4" name="Picture 4" descr="96753912_8day6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4"/>
          <a:stretch/>
        </p:blipFill>
        <p:spPr bwMode="auto">
          <a:xfrm>
            <a:off x="3235346" y="3296820"/>
            <a:ext cx="2824112" cy="16091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5" descr="v26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7184" y="1282652"/>
            <a:ext cx="2375495" cy="17826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6" descr="10017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7184" y="3333870"/>
            <a:ext cx="2375495" cy="15721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4" descr="00013sdb"/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6323" y="1275149"/>
            <a:ext cx="2840559" cy="1790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5" descr="1210568_11"/>
          <p:cNvPicPr>
            <a:picLocks noChangeAspect="1" noChangeArrowheads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706"/>
          <a:stretch/>
        </p:blipFill>
        <p:spPr bwMode="auto">
          <a:xfrm>
            <a:off x="490444" y="3249753"/>
            <a:ext cx="2556575" cy="16562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Рисунок 1"/>
          <p:cNvPicPr>
            <a:picLocks noChangeAspect="1"/>
          </p:cNvPicPr>
          <p:nvPr/>
        </p:nvPicPr>
        <p:blipFill rotWithShape="1">
          <a:blip r:embed="rId8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490444" y="1282652"/>
            <a:ext cx="2531393" cy="1782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5" descr="112_vik6d"/>
          <p:cNvPicPr>
            <a:picLocks noChangeAspect="1" noChangeArrowheads="1"/>
          </p:cNvPicPr>
          <p:nvPr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0204" y="4972281"/>
            <a:ext cx="2632849" cy="17846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Рисунок 11"/>
          <p:cNvPicPr>
            <a:picLocks noChangeAspect="1"/>
          </p:cNvPicPr>
          <p:nvPr/>
        </p:nvPicPr>
        <p:blipFill rotWithShape="1">
          <a:blip r:embed="rId10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235346" y="5056314"/>
            <a:ext cx="2856677" cy="16165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30933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24"/>
          <p:cNvPicPr/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404664"/>
            <a:ext cx="8568952" cy="590465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11780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r>
              <a:rPr lang="ru-RU" sz="32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1968 г  Гренобль (Франция)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292080" y="4437112"/>
            <a:ext cx="3466728" cy="216024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000" dirty="0" smtClean="0"/>
              <a:t>Маленький </a:t>
            </a:r>
            <a:r>
              <a:rPr lang="ru-RU" sz="2000" dirty="0"/>
              <a:t>лыжник </a:t>
            </a:r>
            <a:r>
              <a:rPr lang="ru-RU" sz="2000" dirty="0" err="1"/>
              <a:t>Шюсс</a:t>
            </a:r>
            <a:r>
              <a:rPr lang="ru-RU" sz="2000" dirty="0"/>
              <a:t> (или </a:t>
            </a:r>
            <a:r>
              <a:rPr lang="ru-RU" sz="2000" dirty="0" err="1"/>
              <a:t>Щусс</a:t>
            </a:r>
            <a:r>
              <a:rPr lang="ru-RU" sz="2000" dirty="0"/>
              <a:t>)– представлял собой маленькую пластиковую фигурку, а не плюшевую игрушку, как его последователи.</a:t>
            </a:r>
          </a:p>
          <a:p>
            <a:pPr marL="0" indent="0" algn="ctr">
              <a:buNone/>
            </a:pPr>
            <a:endParaRPr lang="ru-RU" sz="2000" dirty="0"/>
          </a:p>
        </p:txBody>
      </p:sp>
      <p:pic>
        <p:nvPicPr>
          <p:cNvPr id="4" name="Рисунок 3" descr="1"/>
          <p:cNvPicPr/>
          <p:nvPr/>
        </p:nvPicPr>
        <p:blipFill rotWithShape="1">
          <a:blip r:embed="rId2" cstate="screen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560591" y="1374571"/>
            <a:ext cx="3721396" cy="522278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02898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r>
              <a:rPr lang="ru-RU" sz="32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 1976 года </a:t>
            </a:r>
            <a:r>
              <a:rPr lang="ru-RU" sz="3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Инсбрук</a:t>
            </a:r>
            <a:r>
              <a:rPr lang="ru-RU" sz="32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 (Австрия)</a:t>
            </a: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5292080" y="3068960"/>
            <a:ext cx="3538736" cy="1252736"/>
          </a:xfrm>
        </p:spPr>
        <p:txBody>
          <a:bodyPr/>
          <a:lstStyle/>
          <a:p>
            <a:pPr marL="0" indent="0" algn="ctr">
              <a:buNone/>
            </a:pPr>
            <a:r>
              <a:rPr lang="ru-RU" dirty="0"/>
              <a:t> </a:t>
            </a:r>
            <a:r>
              <a:rPr lang="ru-RU" dirty="0" smtClean="0"/>
              <a:t>Снеговик </a:t>
            </a:r>
            <a:r>
              <a:rPr lang="ru-RU" dirty="0" err="1"/>
              <a:t>Олимпиямандл</a:t>
            </a:r>
            <a:endParaRPr lang="ru-RU" dirty="0"/>
          </a:p>
        </p:txBody>
      </p:sp>
      <p:pic>
        <p:nvPicPr>
          <p:cNvPr id="4" name="Рисунок 3" descr="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412776"/>
            <a:ext cx="4752528" cy="5256584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342016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1980</a:t>
            </a:r>
            <a:r>
              <a:rPr lang="ru-RU" sz="32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 </a:t>
            </a:r>
            <a:r>
              <a:rPr lang="ru-RU" sz="3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год</a:t>
            </a:r>
            <a:r>
              <a:rPr lang="ru-RU" sz="32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 </a:t>
            </a:r>
            <a:r>
              <a:rPr lang="ru-RU" sz="3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Лейк-Плэсид</a:t>
            </a:r>
            <a:r>
              <a:rPr lang="ru-RU" sz="32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 (США</a:t>
            </a:r>
            <a:r>
              <a:rPr lang="ru-RU" sz="3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)</a:t>
            </a:r>
            <a:endParaRPr lang="ru-RU" sz="32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436096" y="3823671"/>
            <a:ext cx="3466728" cy="244827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000" dirty="0"/>
              <a:t>Енот </a:t>
            </a:r>
            <a:r>
              <a:rPr lang="ru-RU" sz="2000" dirty="0" err="1"/>
              <a:t>Рони</a:t>
            </a:r>
            <a:r>
              <a:rPr lang="ru-RU" sz="2000" dirty="0"/>
              <a:t> был выбран талисманом, поскольку раскраска мордочки этого традиционного для Америки животного напоминает защитные очки и зимнюю шапку олимпийцев. </a:t>
            </a:r>
          </a:p>
        </p:txBody>
      </p:sp>
      <p:pic>
        <p:nvPicPr>
          <p:cNvPr id="4" name="Рисунок 3" descr="5"/>
          <p:cNvPicPr/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628800"/>
            <a:ext cx="4968552" cy="472514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65687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712968" cy="114300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z="32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 1984 </a:t>
            </a:r>
            <a:r>
              <a:rPr lang="ru-RU" sz="3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год  </a:t>
            </a:r>
            <a:r>
              <a:rPr lang="ru-RU" sz="32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Сараево (Югославия)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2060848"/>
            <a:ext cx="2952328" cy="208823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000" dirty="0"/>
              <a:t>Талисман волчонок </a:t>
            </a:r>
            <a:r>
              <a:rPr lang="ru-RU" sz="2000" dirty="0" err="1"/>
              <a:t>Вучко</a:t>
            </a:r>
            <a:r>
              <a:rPr lang="ru-RU" sz="2000" dirty="0"/>
              <a:t> </a:t>
            </a:r>
            <a:r>
              <a:rPr lang="ru-RU" sz="2000" dirty="0" smtClean="0"/>
              <a:t>символизировал </a:t>
            </a:r>
            <a:r>
              <a:rPr lang="ru-RU" sz="2000" dirty="0"/>
              <a:t>желание человека «подружиться с животными и стать ближе к природе».</a:t>
            </a:r>
          </a:p>
          <a:p>
            <a:pPr algn="ctr"/>
            <a:endParaRPr lang="ru-RU" sz="2000" dirty="0"/>
          </a:p>
        </p:txBody>
      </p:sp>
      <p:pic>
        <p:nvPicPr>
          <p:cNvPr id="4" name="Рисунок 3" descr="7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920" y="1484784"/>
            <a:ext cx="4536504" cy="475252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7241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r>
              <a:rPr lang="ru-RU" sz="32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 1988 </a:t>
            </a:r>
            <a:r>
              <a:rPr lang="ru-RU" sz="3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год</a:t>
            </a:r>
            <a:r>
              <a:rPr lang="ru-RU" sz="32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 </a:t>
            </a:r>
            <a:r>
              <a:rPr lang="ru-RU" sz="3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ru-RU" sz="32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Калгари (Канада)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2429445"/>
            <a:ext cx="3406581" cy="3079229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ru-RU" sz="2000" dirty="0"/>
              <a:t>Полярные медведи </a:t>
            </a:r>
            <a:r>
              <a:rPr lang="ru-RU" sz="2000" dirty="0" err="1"/>
              <a:t>Хайди</a:t>
            </a:r>
            <a:r>
              <a:rPr lang="ru-RU" sz="2000" dirty="0"/>
              <a:t> и </a:t>
            </a:r>
            <a:r>
              <a:rPr lang="ru-RU" sz="2000" dirty="0" err="1"/>
              <a:t>Хоуди</a:t>
            </a:r>
            <a:r>
              <a:rPr lang="ru-RU" sz="2000" dirty="0"/>
              <a:t> — первый парный талисман.  Белые мишки </a:t>
            </a:r>
            <a:r>
              <a:rPr lang="ru-RU" sz="2000" dirty="0" err="1"/>
              <a:t>Хоуди</a:t>
            </a:r>
            <a:r>
              <a:rPr lang="ru-RU" sz="2000" dirty="0"/>
              <a:t> и </a:t>
            </a:r>
            <a:r>
              <a:rPr lang="ru-RU" sz="2000" dirty="0" err="1"/>
              <a:t>Хайди</a:t>
            </a:r>
            <a:r>
              <a:rPr lang="ru-RU" sz="2000" dirty="0"/>
              <a:t> – двойняшки. Их имена выражали чувство братства и гостеприимства. </a:t>
            </a:r>
            <a:r>
              <a:rPr lang="ru-RU" sz="2000" dirty="0" err="1"/>
              <a:t>Хайди</a:t>
            </a:r>
            <a:r>
              <a:rPr lang="ru-RU" sz="2000" dirty="0"/>
              <a:t> выражало приветствие – «хай» («привет</a:t>
            </a:r>
            <a:r>
              <a:rPr lang="ru-RU" sz="2000" dirty="0" smtClean="0"/>
              <a:t>»), </a:t>
            </a:r>
            <a:r>
              <a:rPr lang="ru-RU" sz="2000" dirty="0"/>
              <a:t>а </a:t>
            </a:r>
            <a:r>
              <a:rPr lang="ru-RU" sz="2000" dirty="0" err="1"/>
              <a:t>Хоуди</a:t>
            </a:r>
            <a:r>
              <a:rPr lang="ru-RU" sz="2000" dirty="0"/>
              <a:t> </a:t>
            </a:r>
            <a:r>
              <a:rPr lang="ru-RU" sz="2000" dirty="0" smtClean="0"/>
              <a:t>означало </a:t>
            </a:r>
            <a:r>
              <a:rPr lang="ru-RU" sz="2000" dirty="0"/>
              <a:t>«</a:t>
            </a:r>
            <a:r>
              <a:rPr lang="ru-RU" sz="2000" dirty="0" err="1"/>
              <a:t>хэллоу</a:t>
            </a:r>
            <a:r>
              <a:rPr lang="ru-RU" sz="2000" dirty="0"/>
              <a:t>» («здравствуйте»).</a:t>
            </a:r>
          </a:p>
          <a:p>
            <a:pPr algn="ctr"/>
            <a:endParaRPr lang="ru-RU" sz="2000" dirty="0"/>
          </a:p>
        </p:txBody>
      </p:sp>
      <p:pic>
        <p:nvPicPr>
          <p:cNvPr id="4" name="Рисунок 3" descr="9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936" y="1268760"/>
            <a:ext cx="4968552" cy="54006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66616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r>
              <a:rPr lang="ru-RU" sz="32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 1992 </a:t>
            </a:r>
            <a:r>
              <a:rPr lang="ru-RU" sz="3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год</a:t>
            </a:r>
            <a:r>
              <a:rPr lang="ru-RU" sz="32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 </a:t>
            </a:r>
            <a:r>
              <a:rPr lang="ru-RU" sz="3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ru-RU" sz="32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Альбервилль</a:t>
            </a:r>
            <a:r>
              <a:rPr lang="ru-RU" sz="32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 (Франция)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48736" y="2712622"/>
            <a:ext cx="3322712" cy="2224844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ru-RU" sz="2000" dirty="0"/>
              <a:t>Талисманом Игр стал горный </a:t>
            </a:r>
            <a:r>
              <a:rPr lang="ru-RU" sz="2000" dirty="0" smtClean="0"/>
              <a:t>эльф - </a:t>
            </a:r>
            <a:r>
              <a:rPr lang="ru-RU" sz="2000" dirty="0"/>
              <a:t>звезда </a:t>
            </a:r>
            <a:r>
              <a:rPr lang="ru-RU" sz="2000" dirty="0" err="1"/>
              <a:t>Мажик</a:t>
            </a:r>
            <a:r>
              <a:rPr lang="ru-RU" sz="2000" dirty="0"/>
              <a:t>, представший в образе звезды, раскрашенной в национальные цвета Франции. </a:t>
            </a:r>
          </a:p>
        </p:txBody>
      </p:sp>
      <p:pic>
        <p:nvPicPr>
          <p:cNvPr id="4" name="Рисунок 3" descr="11"/>
          <p:cNvPicPr/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936" y="1196752"/>
            <a:ext cx="4896544" cy="525658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01476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145</TotalTime>
  <Words>72</Words>
  <Application>Microsoft Office PowerPoint</Application>
  <PresentationFormat>Экран (4:3)</PresentationFormat>
  <Paragraphs>29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Тема Office</vt:lpstr>
      <vt:lpstr>Презентация PowerPoint</vt:lpstr>
      <vt:lpstr>Зимние Олимпийские виды спорта</vt:lpstr>
      <vt:lpstr>Презентация PowerPoint</vt:lpstr>
      <vt:lpstr>1968 г  Гренобль (Франция)</vt:lpstr>
      <vt:lpstr> 1976 года  Инсбрук (Австрия)</vt:lpstr>
      <vt:lpstr>1980 год  Лейк-Плэсид (США)</vt:lpstr>
      <vt:lpstr> 1984 год  Сараево (Югославия)</vt:lpstr>
      <vt:lpstr> 1988 год  Калгари (Канада)</vt:lpstr>
      <vt:lpstr> 1992 год  Альбервилль (Франция)</vt:lpstr>
      <vt:lpstr> 1994 год Лиллехаммер (Норвегия)</vt:lpstr>
      <vt:lpstr>1998 год  Нагано (Япония)</vt:lpstr>
      <vt:lpstr> 2002 год Солт-Лейк-Сити (США)</vt:lpstr>
      <vt:lpstr>2006 год Турине (Италия)</vt:lpstr>
      <vt:lpstr>2010  Ванкувер (Канада)</vt:lpstr>
      <vt:lpstr>талисманы параолимпиады - Лучик и Снежинка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Домашний</dc:creator>
  <cp:lastModifiedBy>Домашний</cp:lastModifiedBy>
  <cp:revision>14</cp:revision>
  <dcterms:created xsi:type="dcterms:W3CDTF">2014-02-06T02:44:33Z</dcterms:created>
  <dcterms:modified xsi:type="dcterms:W3CDTF">2014-02-27T11:16:47Z</dcterms:modified>
</cp:coreProperties>
</file>