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8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5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4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66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94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3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58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7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9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0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1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7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8" y="854492"/>
            <a:ext cx="841862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1994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</a:t>
            </a:r>
            <a:r>
              <a:rPr lang="ru-RU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Лиллехаммер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(Норвегия)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94620"/>
            <a:ext cx="2962672" cy="2548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В</a:t>
            </a:r>
            <a:r>
              <a:rPr lang="ru-RU" sz="2000" dirty="0" smtClean="0"/>
              <a:t>первые </a:t>
            </a:r>
            <a:r>
              <a:rPr lang="ru-RU" sz="2000" dirty="0"/>
              <a:t>талисманами стали люди: мальчик Хокон и девочка  Кристин — брат и сестра из норвежского фольклора. </a:t>
            </a:r>
          </a:p>
        </p:txBody>
      </p:sp>
      <p:pic>
        <p:nvPicPr>
          <p:cNvPr id="4" name="Рисунок 3" descr="13"/>
          <p:cNvPicPr/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32962" y="1484784"/>
            <a:ext cx="5256584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81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1998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Нагано (Япония)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/>
              <a:t>Сноулетс</a:t>
            </a:r>
            <a:r>
              <a:rPr lang="ru-RU" sz="2000" dirty="0"/>
              <a:t> — совята </a:t>
            </a:r>
            <a:r>
              <a:rPr lang="ru-RU" sz="2000" dirty="0" err="1"/>
              <a:t>Сукки</a:t>
            </a:r>
            <a:r>
              <a:rPr lang="ru-RU" sz="2000" dirty="0"/>
              <a:t>, </a:t>
            </a:r>
            <a:r>
              <a:rPr lang="ru-RU" sz="2000" dirty="0" err="1"/>
              <a:t>Нокки</a:t>
            </a:r>
            <a:r>
              <a:rPr lang="ru-RU" sz="2000" dirty="0"/>
              <a:t>, </a:t>
            </a:r>
            <a:r>
              <a:rPr lang="ru-RU" sz="2000" dirty="0" err="1"/>
              <a:t>Лекки</a:t>
            </a:r>
            <a:r>
              <a:rPr lang="ru-RU" sz="2000" dirty="0"/>
              <a:t>, </a:t>
            </a:r>
            <a:r>
              <a:rPr lang="ru-RU" sz="2000" dirty="0" err="1"/>
              <a:t>Цукки</a:t>
            </a:r>
            <a:r>
              <a:rPr lang="ru-RU" sz="2000" dirty="0"/>
              <a:t>, которые символизируют «мудрость» и четыре времени года. </a:t>
            </a:r>
          </a:p>
        </p:txBody>
      </p:sp>
      <p:pic>
        <p:nvPicPr>
          <p:cNvPr id="4" name="Рисунок 3" descr="15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57187"/>
            <a:ext cx="6192688" cy="4221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5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2002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Солт-Лейк-Сити (США)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Талисманы  Заяц </a:t>
            </a:r>
            <a:r>
              <a:rPr lang="ru-RU" sz="2000" dirty="0" err="1"/>
              <a:t>Паудер</a:t>
            </a:r>
            <a:r>
              <a:rPr lang="ru-RU" sz="2000" dirty="0"/>
              <a:t>, медведь Коал и койот </a:t>
            </a:r>
            <a:r>
              <a:rPr lang="ru-RU" sz="2000" dirty="0" err="1"/>
              <a:t>Коппер</a:t>
            </a:r>
            <a:r>
              <a:rPr lang="ru-RU" sz="2000" dirty="0"/>
              <a:t> символизировали олимпийские принципы </a:t>
            </a:r>
            <a:r>
              <a:rPr lang="ru-RU" sz="2000" dirty="0" smtClean="0"/>
              <a:t>«</a:t>
            </a:r>
            <a:r>
              <a:rPr lang="ru-RU" sz="2000" dirty="0"/>
              <a:t>Быстрее, выше, сильнее</a:t>
            </a:r>
            <a:r>
              <a:rPr lang="ru-RU" sz="2000" dirty="0" smtClean="0"/>
              <a:t>». </a:t>
            </a:r>
            <a:r>
              <a:rPr lang="ru-RU" sz="2000" dirty="0"/>
              <a:t>Заяц – за принцип «быстрее», койот – «выше», медведь – «сильнее».</a:t>
            </a:r>
          </a:p>
          <a:p>
            <a:endParaRPr lang="ru-RU" sz="2000" dirty="0"/>
          </a:p>
        </p:txBody>
      </p:sp>
      <p:pic>
        <p:nvPicPr>
          <p:cNvPr id="4" name="Рисунок 3" descr="17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4968552" cy="3933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6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2006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Турине (Италия)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267464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Снежок Нив и кубик льда </a:t>
            </a:r>
            <a:r>
              <a:rPr lang="ru-RU" sz="2000" dirty="0" err="1" smtClean="0"/>
              <a:t>Глиз</a:t>
            </a:r>
            <a:r>
              <a:rPr lang="ru-RU" sz="2000" dirty="0"/>
              <a:t> выражали страсть к воде</a:t>
            </a:r>
            <a:r>
              <a:rPr lang="ru-RU" sz="2000" dirty="0" smtClean="0"/>
              <a:t>, из </a:t>
            </a:r>
            <a:r>
              <a:rPr lang="ru-RU" sz="2000" dirty="0"/>
              <a:t>которой получается снег и лед.</a:t>
            </a:r>
          </a:p>
          <a:p>
            <a:pPr algn="ctr"/>
            <a:endParaRPr lang="ru-RU" sz="2000" dirty="0"/>
          </a:p>
        </p:txBody>
      </p:sp>
      <p:pic>
        <p:nvPicPr>
          <p:cNvPr id="4" name="Рисунок 3" descr="19"/>
          <p:cNvPicPr/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586" y="980728"/>
            <a:ext cx="5112568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09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2010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Ванкувер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(Канада)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Куачи</a:t>
            </a:r>
            <a:r>
              <a:rPr lang="ru-RU" dirty="0" smtClean="0"/>
              <a:t>(снежный человек) </a:t>
            </a:r>
            <a:r>
              <a:rPr lang="ru-RU" dirty="0"/>
              <a:t>и </a:t>
            </a:r>
            <a:r>
              <a:rPr lang="ru-RU" dirty="0" smtClean="0"/>
              <a:t>Мига (морской медведь)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Мукмук</a:t>
            </a:r>
            <a:r>
              <a:rPr lang="ru-RU" dirty="0" smtClean="0"/>
              <a:t> (жизнерадостный сурок)</a:t>
            </a:r>
            <a:endParaRPr lang="ru-RU" dirty="0"/>
          </a:p>
        </p:txBody>
      </p:sp>
      <p:pic>
        <p:nvPicPr>
          <p:cNvPr id="6" name="Рисунок 5" descr="http://www.dvorsportinfo.ru/images/stories/img-olymp-12.jp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704758"/>
            <a:ext cx="3024336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82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2602519"/>
            <a:ext cx="4176464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талисманы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параолимпиады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- Лучик и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Снежинка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Талисманы Сочи-2014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592" y="980728"/>
            <a:ext cx="3240360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70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67" y="12576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Зимние Олимпийские виды спорта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184" y="5093084"/>
            <a:ext cx="2375495" cy="1543050"/>
          </a:xfrm>
        </p:spPr>
      </p:pic>
      <p:pic>
        <p:nvPicPr>
          <p:cNvPr id="4" name="Picture 4" descr="96753912_8day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/>
          <a:stretch/>
        </p:blipFill>
        <p:spPr bwMode="auto">
          <a:xfrm>
            <a:off x="3235346" y="3296820"/>
            <a:ext cx="2824112" cy="160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v2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84" y="1282652"/>
            <a:ext cx="2375495" cy="178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1001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84" y="3333870"/>
            <a:ext cx="2375495" cy="157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00013sdb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23" y="1275149"/>
            <a:ext cx="2840559" cy="179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1210568_11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6"/>
          <a:stretch/>
        </p:blipFill>
        <p:spPr bwMode="auto">
          <a:xfrm>
            <a:off x="490444" y="3249753"/>
            <a:ext cx="2556575" cy="165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1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0444" y="1282652"/>
            <a:ext cx="2531393" cy="178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112_vik6d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04" y="4972281"/>
            <a:ext cx="2632849" cy="178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5346" y="5056314"/>
            <a:ext cx="2856677" cy="161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9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568952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7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1968 г  Гренобль (Франция)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0" y="4437112"/>
            <a:ext cx="3466728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Маленький </a:t>
            </a:r>
            <a:r>
              <a:rPr lang="ru-RU" sz="2000" dirty="0"/>
              <a:t>лыжник </a:t>
            </a:r>
            <a:r>
              <a:rPr lang="ru-RU" sz="2000" dirty="0" err="1"/>
              <a:t>Шюсс</a:t>
            </a:r>
            <a:r>
              <a:rPr lang="ru-RU" sz="2000" dirty="0"/>
              <a:t> (или </a:t>
            </a:r>
            <a:r>
              <a:rPr lang="ru-RU" sz="2000" dirty="0" err="1"/>
              <a:t>Щусс</a:t>
            </a:r>
            <a:r>
              <a:rPr lang="ru-RU" sz="2000" dirty="0"/>
              <a:t>)– представлял собой маленькую пластиковую фигурку, а не плюшевую игрушку, как его последователи.</a:t>
            </a:r>
          </a:p>
          <a:p>
            <a:pPr marL="0" indent="0" algn="ctr">
              <a:buNone/>
            </a:pPr>
            <a:endParaRPr lang="ru-RU" sz="2000" dirty="0"/>
          </a:p>
        </p:txBody>
      </p:sp>
      <p:pic>
        <p:nvPicPr>
          <p:cNvPr id="4" name="Рисунок 3" descr="1"/>
          <p:cNvPicPr/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0591" y="1374571"/>
            <a:ext cx="3721396" cy="52227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8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1976 года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Инсбрук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(Австрия)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292080" y="3068960"/>
            <a:ext cx="3538736" cy="12527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 </a:t>
            </a:r>
            <a:r>
              <a:rPr lang="ru-RU" dirty="0" smtClean="0"/>
              <a:t>Снеговик </a:t>
            </a:r>
            <a:r>
              <a:rPr lang="ru-RU" dirty="0" err="1"/>
              <a:t>Олимпиямандл</a:t>
            </a:r>
            <a:endParaRPr lang="ru-RU" dirty="0"/>
          </a:p>
        </p:txBody>
      </p:sp>
      <p:pic>
        <p:nvPicPr>
          <p:cNvPr id="4" name="Рисунок 3" descr="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752528" cy="52565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20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1980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Лейк-Плэсид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(США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6096" y="3823671"/>
            <a:ext cx="3466728" cy="2448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Енот </a:t>
            </a:r>
            <a:r>
              <a:rPr lang="ru-RU" sz="2000" dirty="0" err="1"/>
              <a:t>Рони</a:t>
            </a:r>
            <a:r>
              <a:rPr lang="ru-RU" sz="2000" dirty="0"/>
              <a:t> был выбран талисманом, поскольку раскраска мордочки этого традиционного для Америки животного напоминает защитные очки и зимнюю шапку олимпийцев. </a:t>
            </a:r>
          </a:p>
        </p:txBody>
      </p:sp>
      <p:pic>
        <p:nvPicPr>
          <p:cNvPr id="4" name="Рисунок 3" descr="5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968552" cy="4725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6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1984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Сараево (Югославия)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2952328" cy="2088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Талисман волчонок </a:t>
            </a:r>
            <a:r>
              <a:rPr lang="ru-RU" sz="2000" dirty="0" err="1"/>
              <a:t>Вучко</a:t>
            </a:r>
            <a:r>
              <a:rPr lang="ru-RU" sz="2000" dirty="0"/>
              <a:t> </a:t>
            </a:r>
            <a:r>
              <a:rPr lang="ru-RU" sz="2000" dirty="0" smtClean="0"/>
              <a:t>символизировал </a:t>
            </a:r>
            <a:r>
              <a:rPr lang="ru-RU" sz="2000" dirty="0"/>
              <a:t>желание человека «подружиться с животными и стать ближе к природе».</a:t>
            </a:r>
          </a:p>
          <a:p>
            <a:pPr algn="ctr"/>
            <a:endParaRPr lang="ru-RU" sz="2000" dirty="0"/>
          </a:p>
        </p:txBody>
      </p:sp>
      <p:pic>
        <p:nvPicPr>
          <p:cNvPr id="4" name="Рисунок 3" descr="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84784"/>
            <a:ext cx="4536504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2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1988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Калгари (Канада)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29445"/>
            <a:ext cx="3406581" cy="30792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/>
              <a:t>Полярные медведи </a:t>
            </a:r>
            <a:r>
              <a:rPr lang="ru-RU" sz="2000" dirty="0" err="1"/>
              <a:t>Хайди</a:t>
            </a:r>
            <a:r>
              <a:rPr lang="ru-RU" sz="2000" dirty="0"/>
              <a:t> и </a:t>
            </a:r>
            <a:r>
              <a:rPr lang="ru-RU" sz="2000" dirty="0" err="1"/>
              <a:t>Хоуди</a:t>
            </a:r>
            <a:r>
              <a:rPr lang="ru-RU" sz="2000" dirty="0"/>
              <a:t> — первый парный талисман.  Белые мишки </a:t>
            </a:r>
            <a:r>
              <a:rPr lang="ru-RU" sz="2000" dirty="0" err="1"/>
              <a:t>Хоуди</a:t>
            </a:r>
            <a:r>
              <a:rPr lang="ru-RU" sz="2000" dirty="0"/>
              <a:t> и </a:t>
            </a:r>
            <a:r>
              <a:rPr lang="ru-RU" sz="2000" dirty="0" err="1"/>
              <a:t>Хайди</a:t>
            </a:r>
            <a:r>
              <a:rPr lang="ru-RU" sz="2000" dirty="0"/>
              <a:t> – двойняшки. Их имена выражали чувство братства и гостеприимства. </a:t>
            </a:r>
            <a:r>
              <a:rPr lang="ru-RU" sz="2000" dirty="0" err="1"/>
              <a:t>Хайди</a:t>
            </a:r>
            <a:r>
              <a:rPr lang="ru-RU" sz="2000" dirty="0"/>
              <a:t> выражало приветствие – «хай» («привет</a:t>
            </a:r>
            <a:r>
              <a:rPr lang="ru-RU" sz="2000" dirty="0" smtClean="0"/>
              <a:t>»), </a:t>
            </a:r>
            <a:r>
              <a:rPr lang="ru-RU" sz="2000" dirty="0"/>
              <a:t>а </a:t>
            </a:r>
            <a:r>
              <a:rPr lang="ru-RU" sz="2000" dirty="0" err="1"/>
              <a:t>Хоуди</a:t>
            </a:r>
            <a:r>
              <a:rPr lang="ru-RU" sz="2000" dirty="0"/>
              <a:t> </a:t>
            </a:r>
            <a:r>
              <a:rPr lang="ru-RU" sz="2000" dirty="0" smtClean="0"/>
              <a:t>означало </a:t>
            </a:r>
            <a:r>
              <a:rPr lang="ru-RU" sz="2000" dirty="0"/>
              <a:t>«</a:t>
            </a:r>
            <a:r>
              <a:rPr lang="ru-RU" sz="2000" dirty="0" err="1"/>
              <a:t>хэллоу</a:t>
            </a:r>
            <a:r>
              <a:rPr lang="ru-RU" sz="2000" dirty="0"/>
              <a:t>» («здравствуйте»).</a:t>
            </a:r>
          </a:p>
          <a:p>
            <a:pPr algn="ctr"/>
            <a:endParaRPr lang="ru-RU" sz="2000" dirty="0"/>
          </a:p>
        </p:txBody>
      </p:sp>
      <p:pic>
        <p:nvPicPr>
          <p:cNvPr id="4" name="Рисунок 3" descr="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68760"/>
            <a:ext cx="4968552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6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1992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Альбервилль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(Франция)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736" y="2712622"/>
            <a:ext cx="3322712" cy="22248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/>
              <a:t>Талисманом Игр стал горный </a:t>
            </a:r>
            <a:r>
              <a:rPr lang="ru-RU" sz="2000" dirty="0" smtClean="0"/>
              <a:t>эльф - </a:t>
            </a:r>
            <a:r>
              <a:rPr lang="ru-RU" sz="2000" dirty="0"/>
              <a:t>звезда </a:t>
            </a:r>
            <a:r>
              <a:rPr lang="ru-RU" sz="2000" dirty="0" err="1"/>
              <a:t>Мажик</a:t>
            </a:r>
            <a:r>
              <a:rPr lang="ru-RU" sz="2000" dirty="0"/>
              <a:t>, представший в образе звезды, раскрашенной в национальные цвета Франции. </a:t>
            </a:r>
          </a:p>
        </p:txBody>
      </p:sp>
      <p:pic>
        <p:nvPicPr>
          <p:cNvPr id="4" name="Рисунок 3" descr="1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96752"/>
            <a:ext cx="4896544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14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72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Зимние Олимпийские виды спорта</vt:lpstr>
      <vt:lpstr>Презентация PowerPoint</vt:lpstr>
      <vt:lpstr>1968 г  Гренобль (Франция)</vt:lpstr>
      <vt:lpstr> 1976 года  Инсбрук (Австрия)</vt:lpstr>
      <vt:lpstr>1980 год  Лейк-Плэсид (США)</vt:lpstr>
      <vt:lpstr> 1984 год  Сараево (Югославия)</vt:lpstr>
      <vt:lpstr> 1988 год  Калгари (Канада)</vt:lpstr>
      <vt:lpstr> 1992 год  Альбервилль (Франция)</vt:lpstr>
      <vt:lpstr> 1994 год Лиллехаммер (Норвегия)</vt:lpstr>
      <vt:lpstr>1998 год  Нагано (Япония)</vt:lpstr>
      <vt:lpstr> 2002 год Солт-Лейк-Сити (США)</vt:lpstr>
      <vt:lpstr>2006 год Турине (Италия)</vt:lpstr>
      <vt:lpstr>2010  Ванкувер (Канада)</vt:lpstr>
      <vt:lpstr>талисманы параолимпиады - Лучик и Снежинка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Домашний</dc:creator>
  <cp:lastModifiedBy>Домашний</cp:lastModifiedBy>
  <cp:revision>14</cp:revision>
  <dcterms:created xsi:type="dcterms:W3CDTF">2014-02-06T02:44:33Z</dcterms:created>
  <dcterms:modified xsi:type="dcterms:W3CDTF">2014-02-27T11:16:47Z</dcterms:modified>
</cp:coreProperties>
</file>