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7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9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7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0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2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1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2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1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6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6247D3A-D984-4DD2-B733-12EBA223CC0A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024B054-3EC1-4B7A-9F5D-A13C1471F3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786105"/>
            <a:ext cx="727135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/>
              <a:t>Речевое развитие детей 6 – 7 лет</a:t>
            </a:r>
            <a:endParaRPr lang="ru-RU" sz="3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717925"/>
            <a:ext cx="4594750" cy="309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758630"/>
            <a:ext cx="38893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Состояние пространственных функций (умение определять «право – лево» в различных условиях  положения тела, умение узнавать предметы, буквы в разных положениях).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47" y="5733256"/>
            <a:ext cx="89644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Развитие чувства ритма (ребенок отстукивает, отхлопывает заданный ритм).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56" y="1467358"/>
            <a:ext cx="889476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Коммуникативные умения (общение в детьми, взрослыми, умение слушать, запоминать и выполнять инструкции).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271" y="2564904"/>
            <a:ext cx="870772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Состояние игровой деятельности (умение играть самостоятельно, в группах, развитие сюжетной игры, умение придумывать и принимать правила).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4617" y="3429000"/>
            <a:ext cx="896403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Мотивация (наличие желания учиться, узнавать новое).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71" y="4077072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Развитие элементарных математических навыков.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4617" y="4725144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Развитие процессов внимания и памяти (например, запоминание 7-8 слов, предметов).</a:t>
            </a:r>
          </a:p>
        </p:txBody>
      </p:sp>
    </p:spTree>
    <p:extLst>
      <p:ext uri="{BB962C8B-B14F-4D97-AF65-F5344CB8AC3E}">
        <p14:creationId xmlns:p14="http://schemas.microsoft.com/office/powerpoint/2010/main" val="28082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2389"/>
            <a:ext cx="694305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Какие звуки должен произносить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6913" y="1196752"/>
            <a:ext cx="41846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ребёнок к 6 годам? </a:t>
            </a:r>
            <a:endParaRPr lang="ru-RU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639" y="2060848"/>
            <a:ext cx="3603220" cy="4267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9343" y="2983652"/>
            <a:ext cx="31025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ВСЕ!!!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1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56569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Фонематические процессы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496" y="4005064"/>
            <a:ext cx="832798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умение различать и повторять сочетания слогов типа: ба-па-па, та-</a:t>
            </a:r>
            <a:r>
              <a:rPr lang="ru-RU" sz="2400" b="1" dirty="0" err="1" smtClean="0"/>
              <a:t>ца</a:t>
            </a:r>
            <a:r>
              <a:rPr lang="ru-RU" sz="2400" b="1" dirty="0" smtClean="0"/>
              <a:t>-та, вы-вы-</a:t>
            </a:r>
            <a:r>
              <a:rPr lang="ru-RU" sz="2400" b="1" dirty="0" err="1" smtClean="0"/>
              <a:t>фы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т.п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496" y="1358901"/>
            <a:ext cx="6408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подбирать слова с определенным звуком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496" y="2019905"/>
            <a:ext cx="832798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владеть навыками элементарного звукового анализа и синтеза (определение первого и последнего звуков в </a:t>
            </a:r>
            <a:r>
              <a:rPr lang="ru-RU" sz="2400" b="1" dirty="0" smtClean="0">
                <a:solidFill>
                  <a:prstClr val="black"/>
                </a:solidFill>
              </a:rPr>
              <a:t>слове, </a:t>
            </a:r>
            <a:r>
              <a:rPr lang="ru-RU" sz="2400" b="1" dirty="0" smtClean="0"/>
              <a:t>умение из звуков составить слово, посчитать количество звуков)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1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7789"/>
            <a:ext cx="70602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Состояние грамматического строя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501008"/>
            <a:ext cx="403244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согласование и управление (высокое дерево, два ведра, пять груш, вышел из дома, рассказал о друге)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41321"/>
            <a:ext cx="35301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словообразование (дождь – дождик, сахар – сахарница и т.д.,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9796" y="1141321"/>
            <a:ext cx="375822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словоизменение (кукла –  нет куклы - дам кукле – вижу куклу –играю с  куклой – мечтаю о кукле,  игрушка-игрушки и т.д.),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080313"/>
            <a:ext cx="309634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адекватное употребление сложных  предлогов (из-за, из-под, над, </a:t>
            </a:r>
            <a:r>
              <a:rPr lang="ru-RU" sz="2400" b="1" dirty="0" smtClean="0">
                <a:solidFill>
                  <a:prstClr val="black"/>
                </a:solidFill>
              </a:rPr>
              <a:t>с (</a:t>
            </a:r>
            <a:r>
              <a:rPr lang="ru-RU" sz="2400" b="1" dirty="0">
                <a:solidFill>
                  <a:prstClr val="black"/>
                </a:solidFill>
              </a:rPr>
              <a:t>со) и т.д.).</a:t>
            </a:r>
          </a:p>
        </p:txBody>
      </p:sp>
    </p:spTree>
    <p:extLst>
      <p:ext uri="{BB962C8B-B14F-4D97-AF65-F5344CB8AC3E}">
        <p14:creationId xmlns:p14="http://schemas.microsoft.com/office/powerpoint/2010/main" val="15682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2646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/>
              <a:t>С</a:t>
            </a:r>
            <a:r>
              <a:rPr lang="ru-RU" sz="3600" b="1" dirty="0" smtClean="0"/>
              <a:t>логовая структура слова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9375" y="842255"/>
            <a:ext cx="6725468" cy="43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0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0902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Состояние словарного запаса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5225" y="3072169"/>
            <a:ext cx="4572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сложные существительные (соковыжималка, ледоход и т.д.), сложные прилагательные (тонконогий, длиннохвостый, остромордая),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90113"/>
            <a:ext cx="80648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обратить внимание на наиболее трудные разделы: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1530132"/>
            <a:ext cx="2286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времена года, их признаки,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4192" y="1609856"/>
            <a:ext cx="11945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месяцы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609857"/>
            <a:ext cx="178183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дни </a:t>
            </a:r>
            <a:r>
              <a:rPr lang="ru-RU" sz="2400" dirty="0" smtClean="0">
                <a:solidFill>
                  <a:prstClr val="black"/>
                </a:solidFill>
              </a:rPr>
              <a:t>недели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61009" y="1606598"/>
            <a:ext cx="28098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качества предметов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37092" y="2241173"/>
            <a:ext cx="269375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родственные связи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2021" y="2472005"/>
            <a:ext cx="2286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Употребление приставочных глаголов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5" y="3848865"/>
            <a:ext cx="4003716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существительных, обозначающих профессии (дирижер, балерина, комбайнер и т.д.), названий спортсменов по видам спорта (бегун, пловчиха,  конькобежец и т.д.)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30869" y="5081498"/>
            <a:ext cx="379404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притяжательные прилагательные (лисий, обезьяний и т.п.).</a:t>
            </a:r>
          </a:p>
        </p:txBody>
      </p:sp>
    </p:spTree>
    <p:extLst>
      <p:ext uri="{BB962C8B-B14F-4D97-AF65-F5344CB8AC3E}">
        <p14:creationId xmlns:p14="http://schemas.microsoft.com/office/powerpoint/2010/main" val="25951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1607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Состояние связной речи.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281" y="895984"/>
            <a:ext cx="303884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отвечать на вопросы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900582"/>
            <a:ext cx="218187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пересказывать</a:t>
            </a:r>
            <a:endParaRPr lang="ru-RU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1" y="1558560"/>
            <a:ext cx="4621213" cy="289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0880" y="2929748"/>
            <a:ext cx="5102225" cy="392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5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-3651"/>
            <a:ext cx="88569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Развитие мелкой </a:t>
            </a:r>
            <a:r>
              <a:rPr lang="ru-RU" sz="3600" b="1" dirty="0" smtClean="0">
                <a:solidFill>
                  <a:prstClr val="black"/>
                </a:solidFill>
              </a:rPr>
              <a:t>моторики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6738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248" y="3442515"/>
            <a:ext cx="33829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659050"/>
            <a:ext cx="27622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28009" y="3790956"/>
            <a:ext cx="4408487" cy="30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3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820070"/>
            <a:ext cx="373697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49606" y="274122"/>
            <a:ext cx="44374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Развитие мышления </a:t>
            </a:r>
            <a:endParaRPr lang="ru-RU" sz="36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912" y="4252119"/>
            <a:ext cx="6889844" cy="234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12" y="1124744"/>
            <a:ext cx="424338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╘Ёэ√ эр ъюэъєЁё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╘Ёэ√ эр ъюэъєЁё</Template>
  <TotalTime>104</TotalTime>
  <Words>344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╘Ёэ√ эр ъюэъєЁё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26</cp:revision>
  <dcterms:created xsi:type="dcterms:W3CDTF">2014-09-24T06:29:28Z</dcterms:created>
  <dcterms:modified xsi:type="dcterms:W3CDTF">2014-10-16T03:07:48Z</dcterms:modified>
</cp:coreProperties>
</file>