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0" r:id="rId3"/>
  </p:sldIdLst>
  <p:sldSz cx="9144000" cy="6858000" type="screen4x3"/>
  <p:notesSz cx="6858000" cy="994568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10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77861-1672-4384-9752-E7BEE047D69E}" type="datetimeFigureOut">
              <a:rPr lang="ru-RU" smtClean="0"/>
              <a:t>10.11.2012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56F25-9451-46A5-9A60-59E76A049C1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77861-1672-4384-9752-E7BEE047D69E}" type="datetimeFigureOut">
              <a:rPr lang="ru-RU" smtClean="0"/>
              <a:t>10.11.2012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56F25-9451-46A5-9A60-59E76A049C1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77861-1672-4384-9752-E7BEE047D69E}" type="datetimeFigureOut">
              <a:rPr lang="ru-RU" smtClean="0"/>
              <a:t>10.11.2012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56F25-9451-46A5-9A60-59E76A049C1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77861-1672-4384-9752-E7BEE047D69E}" type="datetimeFigureOut">
              <a:rPr lang="ru-RU" smtClean="0"/>
              <a:t>10.11.2012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56F25-9451-46A5-9A60-59E76A049C1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77861-1672-4384-9752-E7BEE047D69E}" type="datetimeFigureOut">
              <a:rPr lang="ru-RU" smtClean="0"/>
              <a:t>10.11.2012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56F25-9451-46A5-9A60-59E76A049C1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77861-1672-4384-9752-E7BEE047D69E}" type="datetimeFigureOut">
              <a:rPr lang="ru-RU" smtClean="0"/>
              <a:t>10.11.2012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56F25-9451-46A5-9A60-59E76A049C1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77861-1672-4384-9752-E7BEE047D69E}" type="datetimeFigureOut">
              <a:rPr lang="ru-RU" smtClean="0"/>
              <a:t>10.11.2012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56F25-9451-46A5-9A60-59E76A049C1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77861-1672-4384-9752-E7BEE047D69E}" type="datetimeFigureOut">
              <a:rPr lang="ru-RU" smtClean="0"/>
              <a:t>10.11.2012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56F25-9451-46A5-9A60-59E76A049C1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77861-1672-4384-9752-E7BEE047D69E}" type="datetimeFigureOut">
              <a:rPr lang="ru-RU" smtClean="0"/>
              <a:t>10.11.2012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56F25-9451-46A5-9A60-59E76A049C1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77861-1672-4384-9752-E7BEE047D69E}" type="datetimeFigureOut">
              <a:rPr lang="ru-RU" smtClean="0"/>
              <a:t>10.11.2012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56F25-9451-46A5-9A60-59E76A049C1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77861-1672-4384-9752-E7BEE047D69E}" type="datetimeFigureOut">
              <a:rPr lang="ru-RU" smtClean="0"/>
              <a:t>10.11.2012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56F25-9451-46A5-9A60-59E76A049C1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C77861-1672-4384-9752-E7BEE047D69E}" type="datetimeFigureOut">
              <a:rPr lang="ru-RU" smtClean="0"/>
              <a:t>10.11.2012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856F25-9451-46A5-9A60-59E76A049C1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12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12" Type="http://schemas.openxmlformats.org/officeDocument/2006/relationships/image" Target="../media/image11.jpeg"/><Relationship Id="rId17" Type="http://schemas.openxmlformats.org/officeDocument/2006/relationships/image" Target="../media/image16.jpeg"/><Relationship Id="rId2" Type="http://schemas.openxmlformats.org/officeDocument/2006/relationships/image" Target="../media/image1.jpeg"/><Relationship Id="rId16" Type="http://schemas.openxmlformats.org/officeDocument/2006/relationships/image" Target="../media/image15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5" Type="http://schemas.openxmlformats.org/officeDocument/2006/relationships/image" Target="../media/image1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Relationship Id="rId14" Type="http://schemas.openxmlformats.org/officeDocument/2006/relationships/image" Target="../media/image1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Прямая соединительная линия 2"/>
          <p:cNvCxnSpPr/>
          <p:nvPr/>
        </p:nvCxnSpPr>
        <p:spPr>
          <a:xfrm>
            <a:off x="2987824" y="0"/>
            <a:ext cx="0" cy="685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>
            <a:off x="6012160" y="0"/>
            <a:ext cx="72008" cy="685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flipV="1">
            <a:off x="0" y="2132856"/>
            <a:ext cx="9144000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flipV="1">
            <a:off x="0" y="4365104"/>
            <a:ext cx="9144000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2" descr="http://master-form.org/wp-content/uploads/2012/04/skazochnie-personaji-32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35896" y="2492896"/>
            <a:ext cx="1800200" cy="1581994"/>
          </a:xfrm>
          <a:prstGeom prst="rect">
            <a:avLst/>
          </a:prstGeom>
          <a:noFill/>
        </p:spPr>
      </p:pic>
      <p:sp>
        <p:nvSpPr>
          <p:cNvPr id="11" name="Прямоугольник 10"/>
          <p:cNvSpPr/>
          <p:nvPr/>
        </p:nvSpPr>
        <p:spPr>
          <a:xfrm>
            <a:off x="3131840" y="4005064"/>
            <a:ext cx="144016" cy="216024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</a:t>
            </a:r>
            <a:endParaRPr lang="ru-RU" dirty="0"/>
          </a:p>
        </p:txBody>
      </p:sp>
      <p:pic>
        <p:nvPicPr>
          <p:cNvPr id="12" name="Picture 2" descr="http://m.dtu.mos.ru/upload/860/62f705c36dab48814505fbc12513aff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404664"/>
            <a:ext cx="2448272" cy="1511544"/>
          </a:xfrm>
          <a:prstGeom prst="rect">
            <a:avLst/>
          </a:prstGeom>
          <a:noFill/>
        </p:spPr>
      </p:pic>
      <p:sp>
        <p:nvSpPr>
          <p:cNvPr id="13" name="Прямоугольник 12"/>
          <p:cNvSpPr/>
          <p:nvPr/>
        </p:nvSpPr>
        <p:spPr>
          <a:xfrm>
            <a:off x="395536" y="116632"/>
            <a:ext cx="2160240" cy="288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Базар</a:t>
            </a:r>
            <a:endParaRPr lang="ru-RU" dirty="0">
              <a:solidFill>
                <a:schemeClr val="tx1"/>
              </a:solidFill>
            </a:endParaRPr>
          </a:p>
        </p:txBody>
      </p:sp>
      <p:cxnSp>
        <p:nvCxnSpPr>
          <p:cNvPr id="15" name="Прямая со стрелкой 14"/>
          <p:cNvCxnSpPr>
            <a:stCxn id="11" idx="2"/>
            <a:endCxn id="11" idx="2"/>
          </p:cNvCxnSpPr>
          <p:nvPr/>
        </p:nvCxnSpPr>
        <p:spPr>
          <a:xfrm>
            <a:off x="3203848" y="4221088"/>
            <a:ext cx="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Прямоугольник 16"/>
          <p:cNvSpPr/>
          <p:nvPr/>
        </p:nvSpPr>
        <p:spPr>
          <a:xfrm>
            <a:off x="107504" y="1916832"/>
            <a:ext cx="179512" cy="216024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</a:t>
            </a:r>
            <a:endParaRPr lang="ru-RU" dirty="0"/>
          </a:p>
        </p:txBody>
      </p:sp>
      <p:cxnSp>
        <p:nvCxnSpPr>
          <p:cNvPr id="19" name="Прямая со стрелкой 18"/>
          <p:cNvCxnSpPr/>
          <p:nvPr/>
        </p:nvCxnSpPr>
        <p:spPr>
          <a:xfrm flipH="1" flipV="1">
            <a:off x="3059832" y="2276872"/>
            <a:ext cx="504056" cy="792088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 flipH="1" flipV="1">
            <a:off x="3203848" y="2348880"/>
            <a:ext cx="504056" cy="864096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Стрелка вниз 21"/>
          <p:cNvSpPr/>
          <p:nvPr/>
        </p:nvSpPr>
        <p:spPr>
          <a:xfrm rot="8067445">
            <a:off x="3067800" y="1892210"/>
            <a:ext cx="122704" cy="1082674"/>
          </a:xfrm>
          <a:prstGeom prst="downArrow">
            <a:avLst>
              <a:gd name="adj1" fmla="val 52466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Стрелка вниз 22"/>
          <p:cNvSpPr/>
          <p:nvPr/>
        </p:nvSpPr>
        <p:spPr>
          <a:xfrm rot="10800000">
            <a:off x="4499992" y="2060848"/>
            <a:ext cx="144016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Стрелка вниз 23"/>
          <p:cNvSpPr/>
          <p:nvPr/>
        </p:nvSpPr>
        <p:spPr>
          <a:xfrm rot="16200000">
            <a:off x="5796136" y="3068960"/>
            <a:ext cx="144016" cy="7200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5" name="Picture 4" descr="http://img03.avito.ru/images/big/2822525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59832" y="116633"/>
            <a:ext cx="1440160" cy="1079674"/>
          </a:xfrm>
          <a:prstGeom prst="rect">
            <a:avLst/>
          </a:prstGeom>
          <a:noFill/>
        </p:spPr>
      </p:pic>
      <p:pic>
        <p:nvPicPr>
          <p:cNvPr id="26" name="Picture 2" descr="http://img0.liveinternet.ru/images/attach/c/1/54/24/54024968_korzina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72000" y="980728"/>
            <a:ext cx="1440160" cy="1080120"/>
          </a:xfrm>
          <a:prstGeom prst="rect">
            <a:avLst/>
          </a:prstGeom>
          <a:noFill/>
        </p:spPr>
      </p:pic>
      <p:sp>
        <p:nvSpPr>
          <p:cNvPr id="27" name="Прямоугольник 26"/>
          <p:cNvSpPr/>
          <p:nvPr/>
        </p:nvSpPr>
        <p:spPr>
          <a:xfrm>
            <a:off x="3347864" y="1556792"/>
            <a:ext cx="720080" cy="432048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</a:rPr>
              <a:t>Ох!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32" name="Полилиния 31"/>
          <p:cNvSpPr/>
          <p:nvPr/>
        </p:nvSpPr>
        <p:spPr>
          <a:xfrm>
            <a:off x="7596336" y="1772816"/>
            <a:ext cx="360041" cy="360040"/>
          </a:xfrm>
          <a:custGeom>
            <a:avLst/>
            <a:gdLst>
              <a:gd name="connsiteX0" fmla="*/ 145002 w 1268027"/>
              <a:gd name="connsiteY0" fmla="*/ 71021 h 1597980"/>
              <a:gd name="connsiteX1" fmla="*/ 1086035 w 1268027"/>
              <a:gd name="connsiteY1" fmla="*/ 763480 h 1597980"/>
              <a:gd name="connsiteX2" fmla="*/ 1236955 w 1268027"/>
              <a:gd name="connsiteY2" fmla="*/ 1100831 h 1597980"/>
              <a:gd name="connsiteX3" fmla="*/ 1219200 w 1268027"/>
              <a:gd name="connsiteY3" fmla="*/ 1331651 h 1597980"/>
              <a:gd name="connsiteX4" fmla="*/ 1148179 w 1268027"/>
              <a:gd name="connsiteY4" fmla="*/ 1491449 h 1597980"/>
              <a:gd name="connsiteX5" fmla="*/ 1059402 w 1268027"/>
              <a:gd name="connsiteY5" fmla="*/ 1553592 h 1597980"/>
              <a:gd name="connsiteX6" fmla="*/ 846338 w 1268027"/>
              <a:gd name="connsiteY6" fmla="*/ 1553592 h 1597980"/>
              <a:gd name="connsiteX7" fmla="*/ 597763 w 1268027"/>
              <a:gd name="connsiteY7" fmla="*/ 1287262 h 1597980"/>
              <a:gd name="connsiteX8" fmla="*/ 358066 w 1268027"/>
              <a:gd name="connsiteY8" fmla="*/ 870012 h 1597980"/>
              <a:gd name="connsiteX9" fmla="*/ 216023 w 1268027"/>
              <a:gd name="connsiteY9" fmla="*/ 337351 h 1597980"/>
              <a:gd name="connsiteX10" fmla="*/ 145002 w 1268027"/>
              <a:gd name="connsiteY10" fmla="*/ 71021 h 15979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268027" h="1597980">
                <a:moveTo>
                  <a:pt x="145002" y="71021"/>
                </a:moveTo>
                <a:cubicBezTo>
                  <a:pt x="290004" y="142042"/>
                  <a:pt x="904043" y="591845"/>
                  <a:pt x="1086035" y="763480"/>
                </a:cubicBezTo>
                <a:cubicBezTo>
                  <a:pt x="1268027" y="935115"/>
                  <a:pt x="1214761" y="1006136"/>
                  <a:pt x="1236955" y="1100831"/>
                </a:cubicBezTo>
                <a:cubicBezTo>
                  <a:pt x="1259149" y="1195526"/>
                  <a:pt x="1233996" y="1266548"/>
                  <a:pt x="1219200" y="1331651"/>
                </a:cubicBezTo>
                <a:cubicBezTo>
                  <a:pt x="1204404" y="1396754"/>
                  <a:pt x="1174812" y="1454459"/>
                  <a:pt x="1148179" y="1491449"/>
                </a:cubicBezTo>
                <a:cubicBezTo>
                  <a:pt x="1121546" y="1528439"/>
                  <a:pt x="1109709" y="1543235"/>
                  <a:pt x="1059402" y="1553592"/>
                </a:cubicBezTo>
                <a:cubicBezTo>
                  <a:pt x="1009095" y="1563949"/>
                  <a:pt x="923278" y="1597980"/>
                  <a:pt x="846338" y="1553592"/>
                </a:cubicBezTo>
                <a:cubicBezTo>
                  <a:pt x="769398" y="1509204"/>
                  <a:pt x="679142" y="1401192"/>
                  <a:pt x="597763" y="1287262"/>
                </a:cubicBezTo>
                <a:cubicBezTo>
                  <a:pt x="516384" y="1173332"/>
                  <a:pt x="421689" y="1028330"/>
                  <a:pt x="358066" y="870012"/>
                </a:cubicBezTo>
                <a:cubicBezTo>
                  <a:pt x="294443" y="711694"/>
                  <a:pt x="250054" y="464598"/>
                  <a:pt x="216023" y="337351"/>
                </a:cubicBezTo>
                <a:cubicBezTo>
                  <a:pt x="181992" y="210104"/>
                  <a:pt x="0" y="0"/>
                  <a:pt x="145002" y="71021"/>
                </a:cubicBezTo>
                <a:close/>
              </a:path>
            </a:pathLst>
          </a:cu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Я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33" name="Полилиния 32"/>
          <p:cNvSpPr/>
          <p:nvPr/>
        </p:nvSpPr>
        <p:spPr>
          <a:xfrm>
            <a:off x="6588224" y="1700808"/>
            <a:ext cx="216024" cy="432048"/>
          </a:xfrm>
          <a:custGeom>
            <a:avLst/>
            <a:gdLst>
              <a:gd name="connsiteX0" fmla="*/ 248575 w 938074"/>
              <a:gd name="connsiteY0" fmla="*/ 2959 h 1506244"/>
              <a:gd name="connsiteX1" fmla="*/ 914400 w 938074"/>
              <a:gd name="connsiteY1" fmla="*/ 1272465 h 1506244"/>
              <a:gd name="connsiteX2" fmla="*/ 106532 w 938074"/>
              <a:gd name="connsiteY2" fmla="*/ 1290221 h 1506244"/>
              <a:gd name="connsiteX3" fmla="*/ 248575 w 938074"/>
              <a:gd name="connsiteY3" fmla="*/ 2959 h 1506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38074" h="1506244">
                <a:moveTo>
                  <a:pt x="248575" y="2959"/>
                </a:moveTo>
                <a:cubicBezTo>
                  <a:pt x="383220" y="0"/>
                  <a:pt x="938074" y="1057921"/>
                  <a:pt x="914400" y="1272465"/>
                </a:cubicBezTo>
                <a:cubicBezTo>
                  <a:pt x="890726" y="1487009"/>
                  <a:pt x="213064" y="1506244"/>
                  <a:pt x="106532" y="1290221"/>
                </a:cubicBezTo>
                <a:cubicBezTo>
                  <a:pt x="0" y="1074198"/>
                  <a:pt x="113930" y="5918"/>
                  <a:pt x="248575" y="2959"/>
                </a:cubicBezTo>
                <a:close/>
              </a:path>
            </a:pathLst>
          </a:cu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Я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34" name="Полилиния 33"/>
          <p:cNvSpPr/>
          <p:nvPr/>
        </p:nvSpPr>
        <p:spPr>
          <a:xfrm>
            <a:off x="6228184" y="0"/>
            <a:ext cx="216024" cy="648072"/>
          </a:xfrm>
          <a:custGeom>
            <a:avLst/>
            <a:gdLst>
              <a:gd name="connsiteX0" fmla="*/ 452761 w 769399"/>
              <a:gd name="connsiteY0" fmla="*/ 1241395 h 1284304"/>
              <a:gd name="connsiteX1" fmla="*/ 26633 w 769399"/>
              <a:gd name="connsiteY1" fmla="*/ 513426 h 1284304"/>
              <a:gd name="connsiteX2" fmla="*/ 292963 w 769399"/>
              <a:gd name="connsiteY2" fmla="*/ 42909 h 1284304"/>
              <a:gd name="connsiteX3" fmla="*/ 745725 w 769399"/>
              <a:gd name="connsiteY3" fmla="*/ 255973 h 1284304"/>
              <a:gd name="connsiteX4" fmla="*/ 452761 w 769399"/>
              <a:gd name="connsiteY4" fmla="*/ 1241395 h 12843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9399" h="1284304">
                <a:moveTo>
                  <a:pt x="452761" y="1241395"/>
                </a:moveTo>
                <a:cubicBezTo>
                  <a:pt x="332913" y="1284304"/>
                  <a:pt x="53266" y="713174"/>
                  <a:pt x="26633" y="513426"/>
                </a:cubicBezTo>
                <a:cubicBezTo>
                  <a:pt x="0" y="313678"/>
                  <a:pt x="173115" y="85818"/>
                  <a:pt x="292963" y="42909"/>
                </a:cubicBezTo>
                <a:cubicBezTo>
                  <a:pt x="412811" y="0"/>
                  <a:pt x="722051" y="56225"/>
                  <a:pt x="745725" y="255973"/>
                </a:cubicBezTo>
                <a:cubicBezTo>
                  <a:pt x="769399" y="455721"/>
                  <a:pt x="572609" y="1198486"/>
                  <a:pt x="452761" y="1241395"/>
                </a:cubicBezTo>
                <a:close/>
              </a:path>
            </a:pathLst>
          </a:cu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я</a:t>
            </a:r>
            <a:endParaRPr lang="ru-RU" dirty="0"/>
          </a:p>
        </p:txBody>
      </p:sp>
      <p:sp>
        <p:nvSpPr>
          <p:cNvPr id="37" name="Полилиния 36"/>
          <p:cNvSpPr/>
          <p:nvPr/>
        </p:nvSpPr>
        <p:spPr>
          <a:xfrm>
            <a:off x="8532440" y="1772816"/>
            <a:ext cx="432048" cy="288032"/>
          </a:xfrm>
          <a:custGeom>
            <a:avLst/>
            <a:gdLst>
              <a:gd name="connsiteX0" fmla="*/ 145002 w 1268027"/>
              <a:gd name="connsiteY0" fmla="*/ 71021 h 1597980"/>
              <a:gd name="connsiteX1" fmla="*/ 1086035 w 1268027"/>
              <a:gd name="connsiteY1" fmla="*/ 763480 h 1597980"/>
              <a:gd name="connsiteX2" fmla="*/ 1236955 w 1268027"/>
              <a:gd name="connsiteY2" fmla="*/ 1100831 h 1597980"/>
              <a:gd name="connsiteX3" fmla="*/ 1219200 w 1268027"/>
              <a:gd name="connsiteY3" fmla="*/ 1331651 h 1597980"/>
              <a:gd name="connsiteX4" fmla="*/ 1148179 w 1268027"/>
              <a:gd name="connsiteY4" fmla="*/ 1491449 h 1597980"/>
              <a:gd name="connsiteX5" fmla="*/ 1059402 w 1268027"/>
              <a:gd name="connsiteY5" fmla="*/ 1553592 h 1597980"/>
              <a:gd name="connsiteX6" fmla="*/ 846338 w 1268027"/>
              <a:gd name="connsiteY6" fmla="*/ 1553592 h 1597980"/>
              <a:gd name="connsiteX7" fmla="*/ 597763 w 1268027"/>
              <a:gd name="connsiteY7" fmla="*/ 1287262 h 1597980"/>
              <a:gd name="connsiteX8" fmla="*/ 358066 w 1268027"/>
              <a:gd name="connsiteY8" fmla="*/ 870012 h 1597980"/>
              <a:gd name="connsiteX9" fmla="*/ 216023 w 1268027"/>
              <a:gd name="connsiteY9" fmla="*/ 337351 h 1597980"/>
              <a:gd name="connsiteX10" fmla="*/ 145002 w 1268027"/>
              <a:gd name="connsiteY10" fmla="*/ 71021 h 15979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268027" h="1597980">
                <a:moveTo>
                  <a:pt x="145002" y="71021"/>
                </a:moveTo>
                <a:cubicBezTo>
                  <a:pt x="290004" y="142042"/>
                  <a:pt x="904043" y="591845"/>
                  <a:pt x="1086035" y="763480"/>
                </a:cubicBezTo>
                <a:cubicBezTo>
                  <a:pt x="1268027" y="935115"/>
                  <a:pt x="1214761" y="1006136"/>
                  <a:pt x="1236955" y="1100831"/>
                </a:cubicBezTo>
                <a:cubicBezTo>
                  <a:pt x="1259149" y="1195526"/>
                  <a:pt x="1233996" y="1266548"/>
                  <a:pt x="1219200" y="1331651"/>
                </a:cubicBezTo>
                <a:cubicBezTo>
                  <a:pt x="1204404" y="1396754"/>
                  <a:pt x="1174812" y="1454459"/>
                  <a:pt x="1148179" y="1491449"/>
                </a:cubicBezTo>
                <a:cubicBezTo>
                  <a:pt x="1121546" y="1528439"/>
                  <a:pt x="1109709" y="1543235"/>
                  <a:pt x="1059402" y="1553592"/>
                </a:cubicBezTo>
                <a:cubicBezTo>
                  <a:pt x="1009095" y="1563949"/>
                  <a:pt x="923278" y="1597980"/>
                  <a:pt x="846338" y="1553592"/>
                </a:cubicBezTo>
                <a:cubicBezTo>
                  <a:pt x="769398" y="1509204"/>
                  <a:pt x="679142" y="1401192"/>
                  <a:pt x="597763" y="1287262"/>
                </a:cubicBezTo>
                <a:cubicBezTo>
                  <a:pt x="516384" y="1173332"/>
                  <a:pt x="421689" y="1028330"/>
                  <a:pt x="358066" y="870012"/>
                </a:cubicBezTo>
                <a:cubicBezTo>
                  <a:pt x="294443" y="711694"/>
                  <a:pt x="250054" y="464598"/>
                  <a:pt x="216023" y="337351"/>
                </a:cubicBezTo>
                <a:cubicBezTo>
                  <a:pt x="181992" y="210104"/>
                  <a:pt x="0" y="0"/>
                  <a:pt x="145002" y="71021"/>
                </a:cubicBezTo>
                <a:close/>
              </a:path>
            </a:pathLst>
          </a:cu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Я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8" name="Полилиния 37"/>
          <p:cNvSpPr/>
          <p:nvPr/>
        </p:nvSpPr>
        <p:spPr>
          <a:xfrm rot="334845">
            <a:off x="6965611" y="33312"/>
            <a:ext cx="360040" cy="433085"/>
          </a:xfrm>
          <a:custGeom>
            <a:avLst/>
            <a:gdLst>
              <a:gd name="connsiteX0" fmla="*/ 1364202 w 1450020"/>
              <a:gd name="connsiteY0" fmla="*/ 1543235 h 1618695"/>
              <a:gd name="connsiteX1" fmla="*/ 121328 w 1450020"/>
              <a:gd name="connsiteY1" fmla="*/ 611079 h 1618695"/>
              <a:gd name="connsiteX2" fmla="*/ 636233 w 1450020"/>
              <a:gd name="connsiteY2" fmla="*/ 158318 h 1618695"/>
              <a:gd name="connsiteX3" fmla="*/ 1364202 w 1450020"/>
              <a:gd name="connsiteY3" fmla="*/ 1543235 h 16186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50020" h="1618695">
                <a:moveTo>
                  <a:pt x="1364202" y="1543235"/>
                </a:moveTo>
                <a:cubicBezTo>
                  <a:pt x="1278384" y="1618695"/>
                  <a:pt x="242656" y="841898"/>
                  <a:pt x="121328" y="611079"/>
                </a:cubicBezTo>
                <a:cubicBezTo>
                  <a:pt x="0" y="380260"/>
                  <a:pt x="429087" y="0"/>
                  <a:pt x="636233" y="158318"/>
                </a:cubicBezTo>
                <a:cubicBezTo>
                  <a:pt x="843379" y="316636"/>
                  <a:pt x="1450020" y="1467775"/>
                  <a:pt x="1364202" y="1543235"/>
                </a:cubicBezTo>
                <a:close/>
              </a:path>
            </a:pathLst>
          </a:cu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Я</a:t>
            </a:r>
            <a:endParaRPr lang="ru-RU" dirty="0"/>
          </a:p>
        </p:txBody>
      </p:sp>
      <p:pic>
        <p:nvPicPr>
          <p:cNvPr id="41" name="Picture 2" descr="http://im4-tub-ru.yandex.net/i?id=33766792-14-72&amp;n=2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236296" y="2204864"/>
            <a:ext cx="1584175" cy="874028"/>
          </a:xfrm>
          <a:prstGeom prst="rect">
            <a:avLst/>
          </a:prstGeom>
          <a:noFill/>
        </p:spPr>
      </p:pic>
      <p:pic>
        <p:nvPicPr>
          <p:cNvPr id="42" name="Picture 10" descr="http://im0-tub-ru.yandex.net/i?id=106018018-30-72&amp;n=21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660232" y="3140968"/>
            <a:ext cx="1656184" cy="1114025"/>
          </a:xfrm>
          <a:prstGeom prst="rect">
            <a:avLst/>
          </a:prstGeom>
          <a:noFill/>
        </p:spPr>
      </p:pic>
      <p:pic>
        <p:nvPicPr>
          <p:cNvPr id="44" name="Picture 4" descr="http://im6-tub-ru.yandex.net/i?id=329750908-50-72&amp;n=21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596336" y="4293096"/>
            <a:ext cx="792088" cy="756772"/>
          </a:xfrm>
          <a:prstGeom prst="rect">
            <a:avLst/>
          </a:prstGeom>
          <a:noFill/>
        </p:spPr>
      </p:pic>
      <p:pic>
        <p:nvPicPr>
          <p:cNvPr id="49" name="Picture 12" descr="http://im0-tub-ru.yandex.net/i?id=382988872-56-72&amp;n=21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267744" y="5157192"/>
            <a:ext cx="715790" cy="880070"/>
          </a:xfrm>
          <a:prstGeom prst="rect">
            <a:avLst/>
          </a:prstGeom>
          <a:noFill/>
        </p:spPr>
      </p:pic>
      <p:pic>
        <p:nvPicPr>
          <p:cNvPr id="62" name="Picture 8" descr="http://dreamfood.com.ua/uploads/posts/2009-10/1255067539_830.jp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11560" y="2420888"/>
            <a:ext cx="1944216" cy="1458329"/>
          </a:xfrm>
          <a:prstGeom prst="rect">
            <a:avLst/>
          </a:prstGeom>
          <a:noFill/>
        </p:spPr>
      </p:pic>
      <p:sp>
        <p:nvSpPr>
          <p:cNvPr id="63" name="Прямоугольник 62"/>
          <p:cNvSpPr/>
          <p:nvPr/>
        </p:nvSpPr>
        <p:spPr>
          <a:xfrm>
            <a:off x="3131840" y="1916832"/>
            <a:ext cx="144016" cy="216024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3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64" name="Прямоугольник 63"/>
          <p:cNvSpPr/>
          <p:nvPr/>
        </p:nvSpPr>
        <p:spPr>
          <a:xfrm>
            <a:off x="6156176" y="1844824"/>
            <a:ext cx="144016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4</a:t>
            </a:r>
            <a:endParaRPr lang="ru-RU" dirty="0"/>
          </a:p>
        </p:txBody>
      </p:sp>
      <p:sp>
        <p:nvSpPr>
          <p:cNvPr id="65" name="Прямоугольник 64"/>
          <p:cNvSpPr/>
          <p:nvPr/>
        </p:nvSpPr>
        <p:spPr>
          <a:xfrm>
            <a:off x="6156176" y="4077072"/>
            <a:ext cx="144016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5</a:t>
            </a:r>
            <a:endParaRPr lang="ru-RU" dirty="0"/>
          </a:p>
        </p:txBody>
      </p:sp>
      <p:sp>
        <p:nvSpPr>
          <p:cNvPr id="66" name="Прямоугольник 65"/>
          <p:cNvSpPr/>
          <p:nvPr/>
        </p:nvSpPr>
        <p:spPr>
          <a:xfrm>
            <a:off x="6156176" y="6525344"/>
            <a:ext cx="144016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6</a:t>
            </a:r>
            <a:endParaRPr lang="ru-RU" dirty="0"/>
          </a:p>
        </p:txBody>
      </p:sp>
      <p:sp>
        <p:nvSpPr>
          <p:cNvPr id="67" name="Прямоугольник 66"/>
          <p:cNvSpPr/>
          <p:nvPr/>
        </p:nvSpPr>
        <p:spPr>
          <a:xfrm rot="10800000" flipV="1">
            <a:off x="3059832" y="6525344"/>
            <a:ext cx="144016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7</a:t>
            </a:r>
            <a:endParaRPr lang="ru-RU" dirty="0"/>
          </a:p>
        </p:txBody>
      </p:sp>
      <p:sp>
        <p:nvSpPr>
          <p:cNvPr id="68" name="Прямоугольник 67"/>
          <p:cNvSpPr/>
          <p:nvPr/>
        </p:nvSpPr>
        <p:spPr>
          <a:xfrm>
            <a:off x="179512" y="6525344"/>
            <a:ext cx="144016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8</a:t>
            </a:r>
            <a:endParaRPr lang="ru-RU" dirty="0"/>
          </a:p>
        </p:txBody>
      </p:sp>
      <p:sp>
        <p:nvSpPr>
          <p:cNvPr id="69" name="Прямоугольник 68"/>
          <p:cNvSpPr/>
          <p:nvPr/>
        </p:nvSpPr>
        <p:spPr>
          <a:xfrm>
            <a:off x="107504" y="4149080"/>
            <a:ext cx="144016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9</a:t>
            </a:r>
            <a:endParaRPr lang="ru-RU" dirty="0"/>
          </a:p>
        </p:txBody>
      </p:sp>
      <p:pic>
        <p:nvPicPr>
          <p:cNvPr id="26626" name="Picture 2" descr="http://im5-tub-ru.yandex.net/i?id=155645977-40-72&amp;n=21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6372200" y="5877272"/>
            <a:ext cx="902915" cy="851807"/>
          </a:xfrm>
          <a:prstGeom prst="rect">
            <a:avLst/>
          </a:prstGeom>
          <a:noFill/>
        </p:spPr>
      </p:pic>
      <p:pic>
        <p:nvPicPr>
          <p:cNvPr id="26628" name="Picture 4" descr="http://im5-tub-ru.yandex.net/i?id=155645977-40-72&amp;n=21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323528" y="5949280"/>
            <a:ext cx="864095" cy="678932"/>
          </a:xfrm>
          <a:prstGeom prst="rect">
            <a:avLst/>
          </a:prstGeom>
          <a:noFill/>
        </p:spPr>
      </p:pic>
      <p:pic>
        <p:nvPicPr>
          <p:cNvPr id="72" name="Picture 12" descr="http://im0-tub-ru.yandex.net/i?id=382988872-56-72&amp;n=21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956376" y="332656"/>
            <a:ext cx="387372" cy="476278"/>
          </a:xfrm>
          <a:prstGeom prst="rect">
            <a:avLst/>
          </a:prstGeom>
          <a:noFill/>
        </p:spPr>
      </p:pic>
      <p:pic>
        <p:nvPicPr>
          <p:cNvPr id="73" name="Picture 4" descr="http://im6-tub-ru.yandex.net/i?id=329750908-50-72&amp;n=21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835696" y="4437112"/>
            <a:ext cx="792088" cy="756772"/>
          </a:xfrm>
          <a:prstGeom prst="rect">
            <a:avLst/>
          </a:prstGeom>
          <a:noFill/>
        </p:spPr>
      </p:pic>
      <p:pic>
        <p:nvPicPr>
          <p:cNvPr id="26630" name="Picture 6" descr="http://im6-tub-ru.yandex.net/i?id=265910461-54-72&amp;n=21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179512" y="4581128"/>
            <a:ext cx="864096" cy="644848"/>
          </a:xfrm>
          <a:prstGeom prst="rect">
            <a:avLst/>
          </a:prstGeom>
          <a:noFill/>
        </p:spPr>
      </p:pic>
      <p:pic>
        <p:nvPicPr>
          <p:cNvPr id="26632" name="Picture 8" descr="http://im4-tub-ru.yandex.net/i?id=49279683-01-72&amp;n=21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380312" y="6165304"/>
            <a:ext cx="720080" cy="540060"/>
          </a:xfrm>
          <a:prstGeom prst="rect">
            <a:avLst/>
          </a:prstGeom>
          <a:noFill/>
        </p:spPr>
      </p:pic>
      <p:pic>
        <p:nvPicPr>
          <p:cNvPr id="77" name="Picture 8" descr="http://im4-tub-ru.yandex.net/i?id=49279683-01-72&amp;n=21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979712" y="6093296"/>
            <a:ext cx="720080" cy="540060"/>
          </a:xfrm>
          <a:prstGeom prst="rect">
            <a:avLst/>
          </a:prstGeom>
          <a:noFill/>
        </p:spPr>
      </p:pic>
      <p:pic>
        <p:nvPicPr>
          <p:cNvPr id="78" name="Picture 6" descr="http://im6-tub-ru.yandex.net/i?id=265910461-54-72&amp;n=21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6012160" y="476672"/>
            <a:ext cx="864096" cy="644848"/>
          </a:xfrm>
          <a:prstGeom prst="rect">
            <a:avLst/>
          </a:prstGeom>
          <a:noFill/>
        </p:spPr>
      </p:pic>
      <p:pic>
        <p:nvPicPr>
          <p:cNvPr id="26634" name="Picture 10" descr="http://im6-tub-ru.yandex.net/i?id=354438571-64-72&amp;n=21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251520" y="5229200"/>
            <a:ext cx="802649" cy="792088"/>
          </a:xfrm>
          <a:prstGeom prst="rect">
            <a:avLst/>
          </a:prstGeom>
          <a:noFill/>
        </p:spPr>
      </p:pic>
      <p:pic>
        <p:nvPicPr>
          <p:cNvPr id="81" name="Picture 10" descr="http://im6-tub-ru.yandex.net/i?id=354438571-64-72&amp;n=21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6300192" y="5085184"/>
            <a:ext cx="802649" cy="792088"/>
          </a:xfrm>
          <a:prstGeom prst="rect">
            <a:avLst/>
          </a:prstGeom>
          <a:noFill/>
        </p:spPr>
      </p:pic>
      <p:pic>
        <p:nvPicPr>
          <p:cNvPr id="26636" name="Picture 12" descr="http://im4-tub-ru.yandex.net/i?id=175354537-45-72&amp;n=21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3779912" y="4509119"/>
            <a:ext cx="1584176" cy="2013783"/>
          </a:xfrm>
          <a:prstGeom prst="rect">
            <a:avLst/>
          </a:prstGeom>
          <a:noFill/>
        </p:spPr>
      </p:pic>
      <p:sp>
        <p:nvSpPr>
          <p:cNvPr id="83" name="Прямоугольник 82"/>
          <p:cNvSpPr/>
          <p:nvPr/>
        </p:nvSpPr>
        <p:spPr>
          <a:xfrm>
            <a:off x="179512" y="2420888"/>
            <a:ext cx="288032" cy="136815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 smtClean="0">
                <a:solidFill>
                  <a:srgbClr val="FF0000"/>
                </a:solidFill>
              </a:rPr>
              <a:t>!</a:t>
            </a:r>
            <a:endParaRPr lang="ru-RU" sz="9600" dirty="0">
              <a:solidFill>
                <a:srgbClr val="FF0000"/>
              </a:solidFill>
            </a:endParaRPr>
          </a:p>
        </p:txBody>
      </p:sp>
      <p:pic>
        <p:nvPicPr>
          <p:cNvPr id="84" name="Picture 6" descr="http://im6-tub-ru.yandex.net/i?id=265910461-54-72&amp;n=21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6300192" y="4437112"/>
            <a:ext cx="864096" cy="644848"/>
          </a:xfrm>
          <a:prstGeom prst="rect">
            <a:avLst/>
          </a:prstGeom>
          <a:noFill/>
        </p:spPr>
      </p:pic>
      <p:pic>
        <p:nvPicPr>
          <p:cNvPr id="85" name="Picture 4" descr="http://im6-tub-ru.yandex.net/i?id=329750908-50-72&amp;n=21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212772" y="332656"/>
            <a:ext cx="527579" cy="504056"/>
          </a:xfrm>
          <a:prstGeom prst="rect">
            <a:avLst/>
          </a:prstGeom>
          <a:noFill/>
        </p:spPr>
      </p:pic>
      <p:sp>
        <p:nvSpPr>
          <p:cNvPr id="86" name="Полилиния 85"/>
          <p:cNvSpPr/>
          <p:nvPr/>
        </p:nvSpPr>
        <p:spPr>
          <a:xfrm>
            <a:off x="8388424" y="116632"/>
            <a:ext cx="360040" cy="457201"/>
          </a:xfrm>
          <a:custGeom>
            <a:avLst/>
            <a:gdLst>
              <a:gd name="connsiteX0" fmla="*/ 36990 w 519343"/>
              <a:gd name="connsiteY0" fmla="*/ 418731 h 457201"/>
              <a:gd name="connsiteX1" fmla="*/ 232298 w 519343"/>
              <a:gd name="connsiteY1" fmla="*/ 54746 h 457201"/>
              <a:gd name="connsiteX2" fmla="*/ 418729 w 519343"/>
              <a:gd name="connsiteY2" fmla="*/ 90257 h 457201"/>
              <a:gd name="connsiteX3" fmla="*/ 454240 w 519343"/>
              <a:gd name="connsiteY3" fmla="*/ 285565 h 457201"/>
              <a:gd name="connsiteX4" fmla="*/ 36990 w 519343"/>
              <a:gd name="connsiteY4" fmla="*/ 418731 h 4572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19343" h="457201">
                <a:moveTo>
                  <a:pt x="36990" y="418731"/>
                </a:moveTo>
                <a:cubicBezTo>
                  <a:pt x="0" y="380261"/>
                  <a:pt x="168675" y="109492"/>
                  <a:pt x="232298" y="54746"/>
                </a:cubicBezTo>
                <a:cubicBezTo>
                  <a:pt x="295921" y="0"/>
                  <a:pt x="381739" y="51787"/>
                  <a:pt x="418729" y="90257"/>
                </a:cubicBezTo>
                <a:cubicBezTo>
                  <a:pt x="455719" y="128727"/>
                  <a:pt x="519343" y="227860"/>
                  <a:pt x="454240" y="285565"/>
                </a:cubicBezTo>
                <a:cubicBezTo>
                  <a:pt x="389137" y="343270"/>
                  <a:pt x="73980" y="457201"/>
                  <a:pt x="36990" y="418731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Я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87" name="Picture 8" descr="http://im4-tub-ru.yandex.net/i?id=49279683-01-72&amp;n=21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8244408" y="1430778"/>
            <a:ext cx="504056" cy="378042"/>
          </a:xfrm>
          <a:prstGeom prst="rect">
            <a:avLst/>
          </a:prstGeom>
          <a:noFill/>
        </p:spPr>
      </p:pic>
      <p:pic>
        <p:nvPicPr>
          <p:cNvPr id="88" name="Picture 12" descr="http://im0-tub-ru.yandex.net/i?id=382988872-56-72&amp;n=21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8100392" y="5085184"/>
            <a:ext cx="715790" cy="880070"/>
          </a:xfrm>
          <a:prstGeom prst="rect">
            <a:avLst/>
          </a:prstGeom>
          <a:noFill/>
        </p:spPr>
      </p:pic>
      <p:pic>
        <p:nvPicPr>
          <p:cNvPr id="89" name="Picture 2" descr="http://im5-tub-ru.yandex.net/i?id=155645977-40-72&amp;n=21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6948264" y="1556792"/>
            <a:ext cx="610628" cy="576064"/>
          </a:xfrm>
          <a:prstGeom prst="rect">
            <a:avLst/>
          </a:prstGeom>
          <a:noFill/>
        </p:spPr>
      </p:pic>
      <p:pic>
        <p:nvPicPr>
          <p:cNvPr id="90" name="Picture 10" descr="http://im6-tub-ru.yandex.net/i?id=354438571-64-72&amp;n=21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6156176" y="1196752"/>
            <a:ext cx="583745" cy="576064"/>
          </a:xfrm>
          <a:prstGeom prst="rect">
            <a:avLst/>
          </a:prstGeom>
          <a:noFill/>
        </p:spPr>
      </p:pic>
      <p:pic>
        <p:nvPicPr>
          <p:cNvPr id="26638" name="Picture 14" descr="http://i1.imgbb.ru/img6/1/2/c/12c0cbfe7862d923e0d6a31f51e84c36.jpg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 rot="10800000" flipV="1">
            <a:off x="7164288" y="836712"/>
            <a:ext cx="720080" cy="720080"/>
          </a:xfrm>
          <a:prstGeom prst="rect">
            <a:avLst/>
          </a:prstGeom>
          <a:noFill/>
        </p:spPr>
      </p:pic>
      <p:sp>
        <p:nvSpPr>
          <p:cNvPr id="92" name="Прямоугольник 91"/>
          <p:cNvSpPr/>
          <p:nvPr/>
        </p:nvSpPr>
        <p:spPr>
          <a:xfrm>
            <a:off x="8388424" y="908720"/>
            <a:ext cx="755576" cy="3600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</a:rPr>
              <a:t>Ох!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93" name="Прямоугольник 92"/>
          <p:cNvSpPr/>
          <p:nvPr/>
        </p:nvSpPr>
        <p:spPr>
          <a:xfrm>
            <a:off x="8316416" y="6165304"/>
            <a:ext cx="827584" cy="3600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Ох!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94" name="Прямоугольник 93"/>
          <p:cNvSpPr/>
          <p:nvPr/>
        </p:nvSpPr>
        <p:spPr>
          <a:xfrm>
            <a:off x="1187624" y="5229200"/>
            <a:ext cx="936104" cy="57606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tx1"/>
                </a:solidFill>
              </a:rPr>
              <a:t>Ох!</a:t>
            </a:r>
            <a:endParaRPr lang="ru-RU" sz="3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662473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«Овощи»</a:t>
            </a:r>
            <a:br>
              <a:rPr lang="ru-RU" dirty="0" smtClean="0"/>
            </a:br>
            <a:r>
              <a:rPr lang="ru-RU" dirty="0" smtClean="0"/>
              <a:t>                                                             </a:t>
            </a:r>
            <a:r>
              <a:rPr lang="ru-RU" sz="2200" dirty="0" err="1" smtClean="0"/>
              <a:t>Ю.Тувим</a:t>
            </a: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>Хозяйка однажды с базара пришла.</a:t>
            </a:r>
            <a:br>
              <a:rPr lang="ru-RU" sz="2200" dirty="0" smtClean="0"/>
            </a:br>
            <a:r>
              <a:rPr lang="ru-RU" sz="2200" dirty="0" smtClean="0"/>
              <a:t>Хозяйка с базара домой принесла</a:t>
            </a:r>
            <a:br>
              <a:rPr lang="ru-RU" sz="2200" dirty="0" smtClean="0"/>
            </a:br>
            <a:r>
              <a:rPr lang="ru-RU" sz="2200" dirty="0" smtClean="0"/>
              <a:t>Картошку, капусту, морковку, горох,</a:t>
            </a:r>
            <a:br>
              <a:rPr lang="ru-RU" sz="2200" dirty="0" smtClean="0"/>
            </a:br>
            <a:r>
              <a:rPr lang="ru-RU" sz="2200" dirty="0" smtClean="0"/>
              <a:t>Петрушку и свеклу. Ох!</a:t>
            </a:r>
            <a:br>
              <a:rPr lang="ru-RU" sz="2200" dirty="0" smtClean="0"/>
            </a:br>
            <a:r>
              <a:rPr lang="ru-RU" sz="2200" dirty="0" smtClean="0"/>
              <a:t>Вот овощи спор завели на столе-</a:t>
            </a:r>
            <a:br>
              <a:rPr lang="ru-RU" sz="2200" dirty="0" smtClean="0"/>
            </a:br>
            <a:r>
              <a:rPr lang="ru-RU" sz="2200" dirty="0" smtClean="0"/>
              <a:t>Кто лучше, вкусней и нужней на земле.</a:t>
            </a:r>
            <a:br>
              <a:rPr lang="ru-RU" sz="2200" dirty="0" smtClean="0"/>
            </a:br>
            <a:r>
              <a:rPr lang="ru-RU" sz="2200" dirty="0" smtClean="0"/>
              <a:t>Картошка? Капуста? Морковка? Горох?</a:t>
            </a:r>
            <a:br>
              <a:rPr lang="ru-RU" sz="2200" dirty="0" smtClean="0"/>
            </a:br>
            <a:r>
              <a:rPr lang="ru-RU" sz="2200" dirty="0" smtClean="0"/>
              <a:t>Петрушка иль свекла? Ох!</a:t>
            </a:r>
            <a:br>
              <a:rPr lang="ru-RU" sz="2200" dirty="0" smtClean="0"/>
            </a:br>
            <a:r>
              <a:rPr lang="ru-RU" sz="2200" dirty="0" smtClean="0"/>
              <a:t>Хозяйка тем временем ножик взяла</a:t>
            </a:r>
            <a:br>
              <a:rPr lang="ru-RU" sz="2200" dirty="0" smtClean="0"/>
            </a:br>
            <a:r>
              <a:rPr lang="ru-RU" sz="2200" dirty="0" smtClean="0"/>
              <a:t>И ножиком этим крошить начала</a:t>
            </a:r>
            <a:br>
              <a:rPr lang="ru-RU" sz="2200" dirty="0" smtClean="0"/>
            </a:br>
            <a:r>
              <a:rPr lang="ru-RU" sz="2200" dirty="0" smtClean="0"/>
              <a:t>Картошку, капусту, морковку, горох,</a:t>
            </a:r>
            <a:br>
              <a:rPr lang="ru-RU" sz="2200" dirty="0" smtClean="0"/>
            </a:br>
            <a:r>
              <a:rPr lang="ru-RU" sz="2200" dirty="0" smtClean="0"/>
              <a:t>Петрушку и свеклу. Ох!</a:t>
            </a:r>
            <a:br>
              <a:rPr lang="ru-RU" sz="2200" dirty="0" smtClean="0"/>
            </a:br>
            <a:r>
              <a:rPr lang="ru-RU" sz="2200" dirty="0" smtClean="0"/>
              <a:t>Накрытые крышкой, в душном горшке</a:t>
            </a:r>
            <a:br>
              <a:rPr lang="ru-RU" sz="2200" dirty="0" smtClean="0"/>
            </a:br>
            <a:r>
              <a:rPr lang="ru-RU" sz="2200" dirty="0" smtClean="0"/>
              <a:t>Кипели, кипели в крутом кипятке</a:t>
            </a:r>
            <a:br>
              <a:rPr lang="ru-RU" sz="2200" dirty="0" smtClean="0"/>
            </a:br>
            <a:r>
              <a:rPr lang="ru-RU" sz="2200" dirty="0" smtClean="0"/>
              <a:t>Картошка, капуста, морковка, горох,</a:t>
            </a:r>
            <a:br>
              <a:rPr lang="ru-RU" sz="2200" dirty="0" smtClean="0"/>
            </a:br>
            <a:r>
              <a:rPr lang="ru-RU" sz="2200" dirty="0" smtClean="0"/>
              <a:t>Петрушка и свекла. Ох!</a:t>
            </a:r>
            <a:br>
              <a:rPr lang="ru-RU" sz="2200" dirty="0" smtClean="0"/>
            </a:br>
            <a:r>
              <a:rPr lang="ru-RU" sz="2200" dirty="0" smtClean="0"/>
              <a:t>И суп овощной оказался не плох!</a:t>
            </a:r>
            <a:br>
              <a:rPr lang="ru-RU" sz="2200" dirty="0" smtClean="0"/>
            </a:br>
            <a:endParaRPr lang="ru-RU" sz="2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28</Words>
  <Application>Microsoft Office PowerPoint</Application>
  <PresentationFormat>Экран (4:3)</PresentationFormat>
  <Paragraphs>22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Слайд 1</vt:lpstr>
      <vt:lpstr>«Овощи»                                                              Ю.Тувим Хозяйка однажды с базара пришла. Хозяйка с базара домой принесла Картошку, капусту, морковку, горох, Петрушку и свеклу. Ох! Вот овощи спор завели на столе- Кто лучше, вкусней и нужней на земле. Картошка? Капуста? Морковка? Горох? Петрушка иль свекла? Ох! Хозяйка тем временем ножик взяла И ножиком этим крошить начала Картошку, капусту, морковку, горох, Петрушку и свеклу. Ох! Накрытые крышкой, в душном горшке Кипели, кипели в крутом кипятке Картошка, капуста, морковка, горох, Петрушка и свекла. Ох! И суп овощной оказался не плох!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dixel</dc:creator>
  <cp:lastModifiedBy>dixel</cp:lastModifiedBy>
  <cp:revision>4</cp:revision>
  <dcterms:created xsi:type="dcterms:W3CDTF">2012-11-10T10:29:23Z</dcterms:created>
  <dcterms:modified xsi:type="dcterms:W3CDTF">2012-11-10T10:53:07Z</dcterms:modified>
</cp:coreProperties>
</file>