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activeX/activeX2.xml" ContentType="application/vnd.ms-office.activeX+xml"/>
  <Override PartName="/ppt/tags/tag3.xml" ContentType="application/vnd.openxmlformats-officedocument.presentationml.tags+xml"/>
  <Override PartName="/ppt/activeX/activeX3.xml" ContentType="application/vnd.ms-office.activeX+xml"/>
  <Override PartName="/ppt/tags/tag4.xml" ContentType="application/vnd.openxmlformats-officedocument.presentationml.tags+xml"/>
  <Override PartName="/ppt/activeX/activeX4.xml" ContentType="application/vnd.ms-office.activeX+xml"/>
  <Override PartName="/ppt/tags/tag5.xml" ContentType="application/vnd.openxmlformats-officedocument.presentationml.tags+xml"/>
  <Override PartName="/ppt/activeX/activeX5.xml" ContentType="application/vnd.ms-office.activeX+xml"/>
  <Override PartName="/ppt/tags/tag6.xml" ContentType="application/vnd.openxmlformats-officedocument.presentationml.tags+xml"/>
  <Override PartName="/ppt/activeX/activeX6.xml" ContentType="application/vnd.ms-office.activeX+xml"/>
  <Override PartName="/ppt/tags/tag7.xml" ContentType="application/vnd.openxmlformats-officedocument.presentationml.tags+xml"/>
  <Override PartName="/ppt/activeX/activeX7.xml" ContentType="application/vnd.ms-office.activeX+xml"/>
  <Override PartName="/ppt/tags/tag8.xml" ContentType="application/vnd.openxmlformats-officedocument.presentationml.tags+xml"/>
  <Override PartName="/ppt/activeX/activeX8.xml" ContentType="application/vnd.ms-office.activeX+xml"/>
  <Override PartName="/ppt/tags/tag9.xml" ContentType="application/vnd.openxmlformats-officedocument.presentationml.tags+xml"/>
  <Override PartName="/ppt/activeX/activeX9.xml" ContentType="application/vnd.ms-office.activeX+xml"/>
  <Override PartName="/ppt/tags/tag10.xml" ContentType="application/vnd.openxmlformats-officedocument.presentationml.tags+xml"/>
  <Override PartName="/ppt/activeX/activeX10.xml" ContentType="application/vnd.ms-office.activeX+xml"/>
  <Override PartName="/ppt/tags/tag11.xml" ContentType="application/vnd.openxmlformats-officedocument.presentationml.tags+xml"/>
  <Override PartName="/ppt/activeX/activeX11.xml" ContentType="application/vnd.ms-office.activeX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4660"/>
  </p:normalViewPr>
  <p:slideViewPr>
    <p:cSldViewPr>
      <p:cViewPr varScale="1">
        <p:scale>
          <a:sx n="84" d="100"/>
          <a:sy n="84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9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1403648" y="616218"/>
            <a:ext cx="6901358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 по математике</a:t>
            </a:r>
          </a:p>
          <a:p>
            <a:pPr algn="ctr"/>
            <a:r>
              <a:rPr lang="ru-RU" sz="4000" b="1" cap="none" spc="0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 класс</a:t>
            </a:r>
            <a:endParaRPr lang="ru-RU" sz="4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11560" y="2204864"/>
            <a:ext cx="6400800" cy="2736304"/>
          </a:xfrm>
        </p:spPr>
        <p:txBody>
          <a:bodyPr>
            <a:normAutofit/>
          </a:bodyPr>
          <a:lstStyle/>
          <a:p>
            <a:r>
              <a:rPr lang="ru-RU" b="1" dirty="0" smtClean="0"/>
              <a:t>Именованные числа</a:t>
            </a:r>
          </a:p>
          <a:p>
            <a:pPr algn="l"/>
            <a:endParaRPr lang="ru-RU" sz="1600" dirty="0" smtClean="0"/>
          </a:p>
          <a:p>
            <a:pPr algn="l"/>
            <a:endParaRPr lang="ru-RU" sz="1600" dirty="0"/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Автор: учительница начальных классов</a:t>
            </a:r>
          </a:p>
          <a:p>
            <a:pPr algn="l"/>
            <a:r>
              <a:rPr lang="ru-RU" sz="1600" dirty="0" smtClean="0"/>
              <a:t>ГБОУ СОШ № 1245</a:t>
            </a:r>
          </a:p>
          <a:p>
            <a:pPr algn="l"/>
            <a:r>
              <a:rPr lang="ru-RU" sz="1600" dirty="0" smtClean="0"/>
              <a:t>Еськова Наталья Васильевна</a:t>
            </a:r>
            <a:endParaRPr lang="ru-RU" sz="1600" dirty="0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91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14 км 56 м =           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04664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42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9004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7 км =           см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194" y="332656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1266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8506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75000 см =              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" name="Рисунок 16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166" y="260648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050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74205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1 060 000 м =           км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332656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3074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7120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4 м 9 см =           см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404664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4098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4011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3 </a:t>
            </a:r>
            <a:r>
              <a:rPr lang="ru-RU" sz="4000" b="1" dirty="0" err="1" smtClean="0"/>
              <a:t>дм</a:t>
            </a:r>
            <a:r>
              <a:rPr lang="ru-RU" sz="4000" b="1" dirty="0" smtClean="0"/>
              <a:t> 2 см =           мм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404664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5122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5192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5 км 64 м =           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717" y="188640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6146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4024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2 км 5 м  =           см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844" y="404664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7170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533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85 000 мм =       </a:t>
            </a:r>
            <a:r>
              <a:rPr lang="ru-RU" sz="4000" b="1" dirty="0" err="1" smtClean="0"/>
              <a:t>дм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56" y="116632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8194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134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9 060 000 м =          км</a:t>
            </a:r>
            <a:endParaRPr lang="ru-RU" sz="4000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C:\Users\Натали\AppData\Local\Microsoft\Windows\Temporary Internet Files\Content.Word\0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5562600" cy="14097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9218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7995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14056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70000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75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1" val="1060"/>
  <p:tag name="KO" val="1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409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32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5064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20050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85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9060"/>
  <p:tag name="V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1239</TotalTime>
  <Words>248</Words>
  <Application>Microsoft Office PowerPoint</Application>
  <PresentationFormat>Экран (4:3)</PresentationFormat>
  <Paragraphs>92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Натали</cp:lastModifiedBy>
  <cp:revision>164</cp:revision>
  <dcterms:created xsi:type="dcterms:W3CDTF">2011-08-18T05:12:14Z</dcterms:created>
  <dcterms:modified xsi:type="dcterms:W3CDTF">2012-11-14T19:52:19Z</dcterms:modified>
</cp:coreProperties>
</file>