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3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7" y="-49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A03D15A-06B6-4828-8527-15558442EE4C}" type="datetimeFigureOut">
              <a:rPr lang="ru-RU"/>
              <a:pPr>
                <a:defRPr/>
              </a:pPr>
              <a:t>03.02.2014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9FD57A3-10D0-4649-BE93-18246AB61B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2288E6-3BAA-4DC1-A6BA-D8839DDDAF2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1DAAA-C886-42F8-9EA5-A2106342039F}" type="datetimeFigureOut">
              <a:rPr lang="ru-RU"/>
              <a:pPr>
                <a:defRPr/>
              </a:pPr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AEDC3-23CA-43E3-90E3-34BEC73536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97048-DB1F-42F4-BE36-0B91522579CA}" type="datetimeFigureOut">
              <a:rPr lang="ru-RU"/>
              <a:pPr>
                <a:defRPr/>
              </a:pPr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37197-979A-43F4-90AA-309664B8CF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CEA92-6842-4392-A7C6-2A3D0F911E07}" type="datetimeFigureOut">
              <a:rPr lang="ru-RU"/>
              <a:pPr>
                <a:defRPr/>
              </a:pPr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7D528-C0E3-43DE-BEB5-D2AB21326A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12EB4-75FB-4E01-89D2-9461472BAF05}" type="datetimeFigureOut">
              <a:rPr lang="ru-RU"/>
              <a:pPr>
                <a:defRPr/>
              </a:pPr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1DB82-517D-482A-BB66-36F3BCA15F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03051-F03E-44E0-B01D-0CF3AA1E6F8D}" type="datetimeFigureOut">
              <a:rPr lang="ru-RU"/>
              <a:pPr>
                <a:defRPr/>
              </a:pPr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4EB36-9BDB-4215-A292-656E0525F5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0E310-0310-4E5F-A5FB-EA235FA9CCA2}" type="datetimeFigureOut">
              <a:rPr lang="ru-RU"/>
              <a:pPr>
                <a:defRPr/>
              </a:pPr>
              <a:t>03.02.2014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5F739-F66D-4D93-8591-6EF765927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93316-0963-47E2-BB95-625AED850D80}" type="datetimeFigureOut">
              <a:rPr lang="ru-RU"/>
              <a:pPr>
                <a:defRPr/>
              </a:pPr>
              <a:t>03.02.2014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0F8AA-A7D4-42F1-B540-C44E5830F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3E9DD-3B8C-413D-9E90-247684276009}" type="datetimeFigureOut">
              <a:rPr lang="ru-RU"/>
              <a:pPr>
                <a:defRPr/>
              </a:pPr>
              <a:t>03.02.2014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29ABC-C651-4EF5-8CD6-904BD4D3F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65423-6836-4173-AC2F-36B8ECE3634F}" type="datetimeFigureOut">
              <a:rPr lang="ru-RU"/>
              <a:pPr>
                <a:defRPr/>
              </a:pPr>
              <a:t>03.02.2014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8F1DB-EE78-4036-9C0C-194F3DD02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71B24-44EC-44BE-991D-D4168102B07E}" type="datetimeFigureOut">
              <a:rPr lang="ru-RU"/>
              <a:pPr>
                <a:defRPr/>
              </a:pPr>
              <a:t>03.02.2014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ED227-D7B5-427B-9B5C-6E4506D67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5FE90-7AB0-4D57-966A-32AF12A12F78}" type="datetimeFigureOut">
              <a:rPr lang="ru-RU"/>
              <a:pPr>
                <a:defRPr/>
              </a:pPr>
              <a:t>03.02.2014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68E10-303D-47C8-956F-CC033C492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B3AE10-E93A-43EA-90EC-012463153FF0}" type="datetimeFigureOut">
              <a:rPr lang="ru-RU"/>
              <a:pPr>
                <a:defRPr/>
              </a:pPr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B5FED8-9D30-484D-95C0-80139D34B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wheel spokes="8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2;.&#1074;&#1080;&#1076;&#1077;&#1086;\Downloads\detskie_pesni_-_iz_chego_zhe.mp3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10.gif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ПРЕЗЕНТАЦИИ-ОФОРМЛЕНИЕ\Аниме_2010_март\фоны блестящие и другие\розовый фон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179388" y="333375"/>
            <a:ext cx="87137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                      Муниципальное казенное дошкольное образовательное </a:t>
            </a:r>
          </a:p>
          <a:p>
            <a:r>
              <a:rPr lang="ru-RU">
                <a:latin typeface="Calibri" pitchFamily="34" charset="0"/>
              </a:rPr>
              <a:t>                       учреждение города Новосибирска « Детский сад №17</a:t>
            </a:r>
          </a:p>
          <a:p>
            <a:pPr algn="ctr"/>
            <a:r>
              <a:rPr lang="ru-RU">
                <a:latin typeface="Calibri" pitchFamily="34" charset="0"/>
              </a:rPr>
              <a:t> общеразвивающего вида «Улыбка» с приоритетным осуществлением </a:t>
            </a:r>
            <a:r>
              <a:rPr lang="en-US">
                <a:latin typeface="Calibri" pitchFamily="34" charset="0"/>
              </a:rPr>
              <a:t>                 </a:t>
            </a:r>
            <a:r>
              <a:rPr lang="ru-RU">
                <a:latin typeface="Calibri" pitchFamily="34" charset="0"/>
              </a:rPr>
              <a:t>деятельности  по физическому развитию детей»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188" y="1916113"/>
            <a:ext cx="8208962" cy="301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alibri" pitchFamily="34" charset="0"/>
              </a:rPr>
              <a:t>       </a:t>
            </a:r>
            <a:r>
              <a:rPr lang="ru-RU" sz="3200" b="1">
                <a:solidFill>
                  <a:srgbClr val="10253F"/>
                </a:solidFill>
                <a:latin typeface="Calibri" pitchFamily="34" charset="0"/>
              </a:rPr>
              <a:t>Презентация  подготовительной группы</a:t>
            </a:r>
          </a:p>
          <a:p>
            <a:r>
              <a:rPr lang="ru-RU" sz="3200" b="1">
                <a:latin typeface="Calibri" pitchFamily="34" charset="0"/>
              </a:rPr>
              <a:t>  </a:t>
            </a:r>
            <a:endParaRPr lang="ru-RU" sz="2800" b="1">
              <a:latin typeface="Calibri" pitchFamily="34" charset="0"/>
            </a:endParaRPr>
          </a:p>
          <a:p>
            <a:r>
              <a:rPr lang="ru-RU" sz="3600">
                <a:latin typeface="Calibri" pitchFamily="34" charset="0"/>
              </a:rPr>
              <a:t>                   </a:t>
            </a:r>
            <a:r>
              <a:rPr lang="ru-RU" sz="4000" b="1">
                <a:solidFill>
                  <a:srgbClr val="C00000"/>
                </a:solidFill>
                <a:latin typeface="Calibri" pitchFamily="34" charset="0"/>
              </a:rPr>
              <a:t>«Умники и умницы»</a:t>
            </a:r>
            <a:endParaRPr lang="ru-RU" sz="3600" b="1">
              <a:solidFill>
                <a:srgbClr val="C00000"/>
              </a:solidFill>
              <a:latin typeface="Calibri" pitchFamily="34" charset="0"/>
            </a:endParaRPr>
          </a:p>
          <a:p>
            <a:endParaRPr lang="ru-RU" sz="2800">
              <a:latin typeface="Calibri" pitchFamily="34" charset="0"/>
            </a:endParaRPr>
          </a:p>
          <a:p>
            <a:r>
              <a:rPr lang="ru-RU" sz="2800">
                <a:latin typeface="Calibri" pitchFamily="34" charset="0"/>
              </a:rPr>
              <a:t>                               </a:t>
            </a:r>
            <a:r>
              <a:rPr lang="ru-RU" sz="2800" b="1">
                <a:solidFill>
                  <a:srgbClr val="10253F"/>
                </a:solidFill>
                <a:latin typeface="Calibri" pitchFamily="34" charset="0"/>
              </a:rPr>
              <a:t>из опыта работы</a:t>
            </a: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6443663" y="5013325"/>
            <a:ext cx="24495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Воспитатели и дети подготовительной группы </a:t>
            </a:r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3492500" y="5589588"/>
            <a:ext cx="2447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Новосибирск</a:t>
            </a:r>
          </a:p>
        </p:txBody>
      </p: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3851275" y="6165850"/>
            <a:ext cx="2376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2013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ПРЕЗЕНТАЦИИ-ОФОРМЛЕНИЕ\Аниме_2010_март\фоны блестящие и другие\розовый фон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4" name="Рисунок 2" descr="27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88913"/>
            <a:ext cx="4475162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3" descr="29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24175"/>
            <a:ext cx="4956175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755650" y="188913"/>
            <a:ext cx="316865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Через картон магнит оказывает свое волшебное действие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ПРЕЗЕНТАЦИИ-ОФОРМЛЕНИЕ\Аниме_2010_март\фоны блестящие и другие\розовый фон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78" name="Рисунок 2" descr="IMG_049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196975"/>
            <a:ext cx="72009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611188" y="333375"/>
            <a:ext cx="61928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А вы видели радугу, но не небе…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ПРЕЗЕНТАЦИИ-ОФОРМЛЕНИЕ\Аниме_2010_март\фоны блестящие и другие\розовый фон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2" name="Рисунок 2" descr="IMG_049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268413"/>
            <a:ext cx="6661150" cy="499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1116013" y="476250"/>
            <a:ext cx="7632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Оказывается свет «внутри»- разноцветный 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ПРЕЗЕНТАЦИИ-ОФОРМЛЕНИЕ\Аниме_2010_март\фоны блестящие и другие\розовый фон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6" name="Рисунок 2" descr="IMG_049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196975"/>
            <a:ext cx="7272337" cy="545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1187450" y="333375"/>
            <a:ext cx="72723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Ужасно интересно  все то , что неизвестно !!!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ПРЕЗЕНТАЦИИ-ОФОРМЛЕНИЕ\Аниме_2010_март\фоны блестящие и другие\розовый фон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0" name="Рисунок 2" descr="IMG_049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0"/>
            <a:ext cx="6408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ПРЕЗЕНТАЦИИ-ОФОРМЛЕНИЕ\Аниме_2010_март\фоны блестящие и другие\розовый фон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4" name="Рисунок 2" descr="SDC1845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0350"/>
            <a:ext cx="4176712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3" descr="SDC1845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2924175"/>
            <a:ext cx="4859337" cy="364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4500563" y="981075"/>
            <a:ext cx="431958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Оказывается ,вода может путешествовать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ПРЕЗЕНТАЦИИ-ОФОРМЛЕНИЕ\Аниме_2010_март\фоны блестящие и другие\розовый фон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698" name="Рисунок 3" descr="SDC1845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476250"/>
            <a:ext cx="7704138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ПРЕЗЕНТАЦИИ-ОФОРМЛЕНИЕ\Аниме_2010_март\фоны блестящие и другие\розовый фон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2" name="Рисунок 2" descr="SDC1845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765175"/>
            <a:ext cx="672147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1692275" y="188913"/>
            <a:ext cx="6551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Молекулы воды  поднимаются вверх…… </a:t>
            </a:r>
          </a:p>
        </p:txBody>
      </p:sp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1835150" y="6021388"/>
            <a:ext cx="5689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И  сахарная башенка разрушается.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ПРЕЗЕНТАЦИИ-ОФОРМЛЕНИЕ\Аниме_2010_март\фоны блестящие и другие\розовый фон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0" name="Picture 9" descr="сова скниго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2495550"/>
            <a:ext cx="46228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1258888" y="188913"/>
            <a:ext cx="7561262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latin typeface="Calibri" pitchFamily="34" charset="0"/>
              </a:rPr>
              <a:t>Лучше умственной зарядки</a:t>
            </a:r>
          </a:p>
          <a:p>
            <a:r>
              <a:rPr lang="ru-RU" sz="4000" b="1" i="1">
                <a:latin typeface="Calibri" pitchFamily="34" charset="0"/>
              </a:rPr>
              <a:t>Нет для взрослых и детей. </a:t>
            </a:r>
          </a:p>
          <a:p>
            <a:r>
              <a:rPr lang="ru-RU" sz="4000" b="1" i="1">
                <a:latin typeface="Calibri" pitchFamily="34" charset="0"/>
              </a:rPr>
              <a:t>Тот, кто опыты проводит, </a:t>
            </a:r>
          </a:p>
          <a:p>
            <a:r>
              <a:rPr lang="ru-RU" sz="4000" b="1" i="1">
                <a:latin typeface="Calibri" pitchFamily="34" charset="0"/>
              </a:rPr>
              <a:t>Тот становится умней.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Box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" y="182563"/>
            <a:ext cx="8832850" cy="1122362"/>
          </a:xfrm>
          <a:prstGeom prst="rect">
            <a:avLst/>
          </a:prstGeom>
          <a:noFill/>
        </p:spPr>
      </p:pic>
      <p:pic>
        <p:nvPicPr>
          <p:cNvPr id="4" name="Рисунок 3" descr="0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9238" y="1006475"/>
            <a:ext cx="2706687" cy="2035175"/>
          </a:xfrm>
          <a:prstGeom prst="rect">
            <a:avLst/>
          </a:prstGeom>
          <a:noFill/>
        </p:spPr>
      </p:pic>
      <p:pic>
        <p:nvPicPr>
          <p:cNvPr id="5" name="Рисунок 4" descr="SDC184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4850" y="865188"/>
            <a:ext cx="3067050" cy="2328862"/>
          </a:xfrm>
          <a:prstGeom prst="rect">
            <a:avLst/>
          </a:prstGeom>
          <a:noFill/>
        </p:spPr>
      </p:pic>
      <p:pic>
        <p:nvPicPr>
          <p:cNvPr id="6" name="Рисунок 5" descr="SDC1838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0225" y="4687888"/>
            <a:ext cx="2919413" cy="2219325"/>
          </a:xfrm>
          <a:prstGeom prst="rect">
            <a:avLst/>
          </a:prstGeom>
          <a:noFill/>
        </p:spPr>
      </p:pic>
      <p:pic>
        <p:nvPicPr>
          <p:cNvPr id="7" name="Рисунок 6" descr="SDC1845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89588" y="4632325"/>
            <a:ext cx="2963862" cy="2255838"/>
          </a:xfrm>
          <a:prstGeom prst="rect">
            <a:avLst/>
          </a:prstGeom>
          <a:noFill/>
        </p:spPr>
      </p:pic>
      <p:pic>
        <p:nvPicPr>
          <p:cNvPr id="8" name="Рисунок 7" descr="ДЕНЬ ВОСП.2012 00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67013" y="2341563"/>
            <a:ext cx="3236912" cy="2432050"/>
          </a:xfrm>
          <a:prstGeom prst="rect">
            <a:avLst/>
          </a:prstGeom>
          <a:noFill/>
        </p:spPr>
      </p:pic>
      <p:pic>
        <p:nvPicPr>
          <p:cNvPr id="9" name="Рисунок 8" descr="Апрель2013 209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1188" y="3141663"/>
            <a:ext cx="1884362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15369" name="Рисунок 9" descr="296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32588" y="3141663"/>
            <a:ext cx="1979612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TextBox 10"/>
          <p:cNvSpPr txBox="1">
            <a:spLocks noChangeArrowheads="1"/>
          </p:cNvSpPr>
          <p:nvPr/>
        </p:nvSpPr>
        <p:spPr bwMode="auto">
          <a:xfrm>
            <a:off x="3708400" y="6088063"/>
            <a:ext cx="15113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C00000"/>
                </a:solidFill>
                <a:latin typeface="Calibri" pitchFamily="34" charset="0"/>
              </a:rPr>
              <a:t>2013</a:t>
            </a:r>
            <a:endParaRPr lang="ru-RU" sz="44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5371" name="TextBox 11"/>
          <p:cNvSpPr txBox="1">
            <a:spLocks noChangeArrowheads="1"/>
          </p:cNvSpPr>
          <p:nvPr/>
        </p:nvSpPr>
        <p:spPr bwMode="auto">
          <a:xfrm>
            <a:off x="3203575" y="4941888"/>
            <a:ext cx="24479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    Подготовительная       </a:t>
            </a:r>
          </a:p>
          <a:p>
            <a:endParaRPr lang="ru-RU" b="1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               группа</a:t>
            </a:r>
          </a:p>
        </p:txBody>
      </p:sp>
      <p:pic>
        <p:nvPicPr>
          <p:cNvPr id="15372" name="Picture 11" descr="backgrounds_100022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71775" y="0"/>
            <a:ext cx="3532188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detskie_pesni_-_iz_chego_zh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3059113" y="2924175"/>
            <a:ext cx="144462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ПРЕЗЕНТАЦИИ-ОФОРМЛЕНИЕ\Аниме_2010_март\фоны блестящие и другие\розовый фон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6" name="Рисунок 2" descr="25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520825"/>
            <a:ext cx="67691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8" descr="б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500438"/>
            <a:ext cx="1631950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9" descr="12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455369">
            <a:off x="7237413" y="5395913"/>
            <a:ext cx="1511300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9" descr="12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455369">
            <a:off x="5724525" y="1724025"/>
            <a:ext cx="1511300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1403350" y="333375"/>
            <a:ext cx="6985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Calibri" pitchFamily="34" charset="0"/>
              </a:rPr>
              <a:t>Мы отправляемся в страну волшебства…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ПРЕЗЕНТАЦИИ-ОФОРМЛЕНИЕ\Аниме_2010_март\фоны блестящие и другие\розовый фон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2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" y="182563"/>
            <a:ext cx="4552950" cy="3414712"/>
          </a:xfrm>
          <a:prstGeom prst="rect">
            <a:avLst/>
          </a:prstGeom>
          <a:noFill/>
        </p:spPr>
      </p:pic>
      <p:pic>
        <p:nvPicPr>
          <p:cNvPr id="4" name="Рисунок 3" descr="2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75" y="3133725"/>
            <a:ext cx="4681538" cy="3516313"/>
          </a:xfrm>
          <a:prstGeom prst="rect">
            <a:avLst/>
          </a:prstGeom>
          <a:noFill/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684213" y="3860800"/>
            <a:ext cx="2735262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Барамба,</a:t>
            </a:r>
          </a:p>
          <a:p>
            <a:r>
              <a:rPr lang="ru-RU" sz="2800" b="1">
                <a:latin typeface="Calibri" pitchFamily="34" charset="0"/>
              </a:rPr>
              <a:t>Марамба,</a:t>
            </a:r>
          </a:p>
          <a:p>
            <a:r>
              <a:rPr lang="ru-RU" sz="2800" b="1">
                <a:latin typeface="Calibri" pitchFamily="34" charset="0"/>
              </a:rPr>
              <a:t>Тарики,</a:t>
            </a:r>
          </a:p>
          <a:p>
            <a:r>
              <a:rPr lang="ru-RU" sz="2800" b="1">
                <a:latin typeface="Calibri" pitchFamily="34" charset="0"/>
              </a:rPr>
              <a:t>Ватарики,</a:t>
            </a:r>
          </a:p>
          <a:p>
            <a:r>
              <a:rPr lang="ru-RU" sz="2800" b="1">
                <a:latin typeface="Calibri" pitchFamily="34" charset="0"/>
              </a:rPr>
              <a:t>Купорос,</a:t>
            </a:r>
          </a:p>
          <a:p>
            <a:r>
              <a:rPr lang="ru-RU" sz="2800" b="1">
                <a:latin typeface="Calibri" pitchFamily="34" charset="0"/>
              </a:rPr>
              <a:t>Шарики…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ПРЕЗЕНТАЦИИ-ОФОРМЛЕНИЕ\Аниме_2010_март\фоны блестящие и другие\розовый фон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4" name="Рисунок 2" descr="25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88913"/>
            <a:ext cx="432117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3" descr="25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284538"/>
            <a:ext cx="432117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250825" y="620713"/>
            <a:ext cx="396081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</a:rPr>
              <a:t>    </a:t>
            </a:r>
            <a:r>
              <a:rPr lang="ru-RU" sz="3200" b="1">
                <a:latin typeface="Calibri" pitchFamily="34" charset="0"/>
              </a:rPr>
              <a:t>Вот перед нами обычный магнит .</a:t>
            </a:r>
          </a:p>
          <a:p>
            <a:r>
              <a:rPr lang="ru-RU" sz="3200" b="1">
                <a:latin typeface="Calibri" pitchFamily="34" charset="0"/>
              </a:rPr>
              <a:t>    Много секретов в себе он хранит.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ПРЕЗЕНТАЦИИ-ОФОРМЛЕНИЕ\Аниме_2010_март\фоны блестящие и другие\розовый фон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58" name="Рисунок 2" descr="25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557338"/>
            <a:ext cx="681672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1692275" y="404813"/>
            <a:ext cx="55435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 </a:t>
            </a:r>
            <a:r>
              <a:rPr lang="ru-RU" sz="4400" b="1">
                <a:latin typeface="Calibri" pitchFamily="34" charset="0"/>
              </a:rPr>
              <a:t>Сила    магнетизма </a:t>
            </a:r>
            <a:endParaRPr lang="ru-RU" sz="3600" b="1">
              <a:latin typeface="Calibri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ПРЕЗЕНТАЦИИ-ОФОРМЛЕНИЕ\Аниме_2010_март\фоны блестящие и другие\розовый фон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2" name="Рисунок 2" descr="26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213100"/>
            <a:ext cx="4608512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3" descr="26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188913"/>
            <a:ext cx="4092575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323850" y="836613"/>
            <a:ext cx="44640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Calibri" pitchFamily="34" charset="0"/>
              </a:rPr>
              <a:t>«Магнитный фокус»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ПРЕЗЕНТАЦИИ-ОФОРМЛЕНИЕ\Аниме_2010_март\фоны блестящие и другие\розовый фон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6" name="Рисунок 3" descr="26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0350"/>
            <a:ext cx="3840162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4" descr="26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260350"/>
            <a:ext cx="3875087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5" descr="26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92350" y="3436938"/>
            <a:ext cx="436721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ПРЕЗЕНТАЦИИ-ОФОРМЛЕНИЕ\Аниме_2010_март\фоны блестящие и другие\розовый фон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0" name="Рисунок 2" descr="26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1268413"/>
            <a:ext cx="6780212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9" descr="сова скниго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65625"/>
            <a:ext cx="26416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900113" y="404813"/>
            <a:ext cx="7559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Мы достали скрепку  не замочив руки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124</Words>
  <Application>Microsoft Office PowerPoint</Application>
  <PresentationFormat>Экран (4:3)</PresentationFormat>
  <Paragraphs>39</Paragraphs>
  <Slides>18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Дерова</dc:creator>
  <cp:lastModifiedBy>1</cp:lastModifiedBy>
  <cp:revision>66</cp:revision>
  <dcterms:created xsi:type="dcterms:W3CDTF">2013-04-16T07:59:12Z</dcterms:created>
  <dcterms:modified xsi:type="dcterms:W3CDTF">2014-02-03T12:48:16Z</dcterms:modified>
</cp:coreProperties>
</file>