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3" r:id="rId3"/>
    <p:sldId id="262" r:id="rId4"/>
    <p:sldId id="260" r:id="rId5"/>
    <p:sldId id="264" r:id="rId6"/>
    <p:sldId id="265" r:id="rId7"/>
    <p:sldId id="266" r:id="rId8"/>
    <p:sldId id="267" r:id="rId9"/>
    <p:sldId id="268" r:id="rId10"/>
    <p:sldId id="272" r:id="rId11"/>
    <p:sldId id="273" r:id="rId12"/>
    <p:sldId id="274" r:id="rId13"/>
    <p:sldId id="275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180FB8-C4E3-43C5-A9D5-701602C47E7E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42D083-19F7-4733-886E-8974137933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2872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Стандарты второго поколения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43707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начального общего образования</a:t>
            </a:r>
          </a:p>
          <a:p>
            <a:pPr algn="ctr"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редакцией Г.С.Ковалёвой, О.Б.Логиновой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Москва «Просвещение» 2009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оформлять свою мысль в монологическое речевое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высказывание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небольшого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объема (повествование, описание,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рассуждение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с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опорой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авторский текст, по предложенной теме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отвечая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вопрос;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вести диалог в различных учебных и бытовых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ситуациях общения,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соблюдая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 речевого этикета, участвовать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диалоге при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обсуждении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прослушанного/прочитанного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произведения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работать со словом (распознавать прямое 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переносное значение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его многозначность), целенаправленно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пополнять свой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активный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словарный запас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читать (вслух и про себя) со скоростью,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позволяющей осознавать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(понимать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смысл прочитанного;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читать осознанно и выразительно доступные по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объему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произведения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ориентироваться в нравственном содержании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прочитанного,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осознавать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сущность поведения героев, самостоятельно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делать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соотносить поступки героев с нравственными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нормами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ориентироваться в специфике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научно-популярного и учебного текста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использовать полученную информацию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практической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использовать простейшие приемы анализа различных видов текстов: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устанавливать причинно-следственные связи и определять главную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мысль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произведения; делить текст на части, озаглавливать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их; составлять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простой план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находить различные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выразительности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сравнение,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олицетворение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метафора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определяющие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отношение автора к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герою,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событию;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использовать различные формы интерпретации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содержания текстов: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интегрировать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содержащиеся в разных частях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текста детали сообщения;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устанавливать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связи, не высказанные в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тексте напрямую; объяснять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(пояснять) их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соотнося с общей идеей 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содержанием текста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формулировать,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основываясь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тексте,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простые выводы; понимать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текст, опираясь не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только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содержащуюся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 информацию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но и на жанр, структуру, язык;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передавать содержание прочитанного или прослушанного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учетом специфики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научно-популярного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учебного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художественного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передавать содержание текста в виде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пересказа (полного или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выборочного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коллективно обсуждать прочитанное,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доказывать собственное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мнение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опираясь на текст или собственный опыт;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ориентироваться в книге по названию, оглавлению,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отличать сборник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авторской книги,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самостоятельно и целенаправленно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 книги в библиотеке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заданной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тематике,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собственному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желанию;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составлять краткую аннотацию (автор, название,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книги,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чтению) на литературное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произведение по заданному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образцу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самостоятельно пользоваться алфавитным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каталогом,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соответствующими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возрасту словарями и справочной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литературой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 получит возможность научиться: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воспринимать художественную литературу как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 искусства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осмысливать эстетические и нравственные ценности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художественного текста и высказывать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собственное суждение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осознанно выбирать виды чтения (ознакомительное,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изучающее, выборочное, поисковое) в зависимости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цели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чтения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определять авторскую позицию и высказывать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 отношение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герою и его поступкам;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доказывать и подтверждать фактами (из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текста) собственное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суждение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на практическом уровне овладеть некоторыми видами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письменной речи (повествование — создание текста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аналогии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рассуждение — письменный ответ на вопрос,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характеристика героя);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писать отзыв о прочитанной книге;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работать с тематическим каталогом;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работать с детской периодикой.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«Творческая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 научится: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читать по ролям литературное произведение;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использовать различные способы работы с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деформированным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текстом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(устанавливать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причинно-следственные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связи,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последовательность событий,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этапность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выполнении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действий;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характеристику героя; составлять текст на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основе плана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создавать собственный текст на основе художественного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произведения, репродукций картин художников, по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серии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иллюстраций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произведению или на основе личного опыта.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 получит возможность научиться: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творчески пересказывать текст (от лица героя,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автора), дополнять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текст;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создавать иллюстрации, диафильм по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содержанию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работать в группе, создавая инсценировки по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произведению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сценарии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проекты;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способам написания изложения.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Серия «Стандарты второго поколения» основана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2008году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 Л. Алексеева, С. В.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Анащенкова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М. З.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Биболетова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 В.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Бойкина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 А. Вахрушев, Л. А. Виноградская,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 Ю. Демидова, Н. О. Зиновьева, С. В. Иванов,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 Ф.Иванова, О. А. Карабанова, И. Э.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Кашекова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 М. Конышева, К. А. Краснянская, Е. Д. Критская,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 И. Кузнецова, Е. А.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Лутцева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 П. Матвеев,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 Ю. Новицкая, Е. П.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Олесина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А. Панов,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 А. Петров, О. А.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Рыдзе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Н. Н.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Трубанёва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 С. Хомякова, С. Г. Яковлева, О. Б. Логинов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5728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«Литературоведческая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пропедевтика»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 научится: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сравнивать, сопоставлять, делать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элементарный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нализ различных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текстов, выделяя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два-три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существенных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признака;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отличать прозаический текст от поэтического;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распознавать особенности построения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фольклорных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орм (сказки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загадки, пословицы).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8585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 получит возможность научиться: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сравнивать, сопоставлять, делать элементарный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текстов, используя ряд литературоведческих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(фольклорная и авторская литература, структура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текста, герой, автор) и средств художественной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выразительности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сравнение, олицетворение, метафора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определять позиции героев и автора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художественного текста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создавать прозаический или поэтический текст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аналогии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авторского текста, используя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художественной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выразительности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том числе из текста).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Пособие подготовлено в рамках проекта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«Разработка, апробация и внедрение федеральных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государственных стандартов общего образования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второго поколения», реализуемого Российской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академией образования по заказу Министерства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 и науки Российской Федерации и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Федерального агентства по образованию.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Руководители проекта: президент РАО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 Д.Никандров, </a:t>
            </a:r>
            <a:r>
              <a:rPr lang="ru-RU" sz="25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вицепрези</a:t>
            </a:r>
            <a:r>
              <a:rPr lang="ru-RU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дент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РАО </a:t>
            </a:r>
            <a:r>
              <a:rPr lang="ru-RU" sz="25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 А. Кузнецов,</a:t>
            </a:r>
          </a:p>
          <a:p>
            <a:pPr algn="just">
              <a:buNone/>
            </a:pPr>
            <a:r>
              <a:rPr lang="ru-RU" sz="25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член президиума РАО А. М. Кондаков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пособии описываются планируемые результаты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освоения учебных программ по отдельным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предметам начальной школы, планируемые 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освоения двух междисциплинарных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 – программы формирования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универсальных учебных действий и программы по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работе с информацией; даются примеры заданий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итоговой оценки достижения планируемых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освоения учебных программ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отдельным предметам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Разделы: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«Виды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речевой и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читательской</a:t>
            </a:r>
          </a:p>
          <a:p>
            <a:pPr marL="742950" indent="-74295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деятельности»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«Творческая деятельность»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«Литературоведческая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пропедевтика»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28792"/>
          </a:xfrm>
        </p:spPr>
        <p:txBody>
          <a:bodyPr>
            <a:noAutofit/>
          </a:bodyPr>
          <a:lstStyle/>
          <a:p>
            <a:pPr marL="742950" indent="-74295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«Виды речевой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читательской деятельности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 научится: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осознавать значимость чтения для дальнейшего обучения,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понимать цель чтения (удовлетворение читательского интереса и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приобретение опыта чтения, поиск фактов 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суждений, аргументации,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иной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информации);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осознанно воспринимать (при чтении вслух и про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себя, при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прослушивании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содержание различных видов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текстов, выявлять их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специфику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(художественный,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научно-популярный, учебный,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справочный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определять главную мысль 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героев произведения,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отвечать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вопросы по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содержанию произведения, определять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последовательность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событий,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задавать вопросы по услышанному или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прочитанному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учебному,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научно-популярному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художественному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тексту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233</TotalTime>
  <Words>1167</Words>
  <Application>Microsoft Office PowerPoint</Application>
  <PresentationFormat>Экран (4:3)</PresentationFormat>
  <Paragraphs>159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Стандарты второго поколения</vt:lpstr>
      <vt:lpstr>Слайд 2</vt:lpstr>
      <vt:lpstr>Слайд 3</vt:lpstr>
      <vt:lpstr>Слайд 4</vt:lpstr>
      <vt:lpstr>Слайд 5</vt:lpstr>
      <vt:lpstr>Слайд 6</vt:lpstr>
      <vt:lpstr>Разделы:</vt:lpstr>
      <vt:lpstr>1. «Виды речевой и читательской деятельности»</vt:lpstr>
      <vt:lpstr>Выпускник научится:</vt:lpstr>
      <vt:lpstr>Слайд 10</vt:lpstr>
      <vt:lpstr>Слайд 11</vt:lpstr>
      <vt:lpstr>Слайд 12</vt:lpstr>
      <vt:lpstr>Слайд 13</vt:lpstr>
      <vt:lpstr>Слайд 14</vt:lpstr>
      <vt:lpstr>Выпускник получит возможность научиться:</vt:lpstr>
      <vt:lpstr>Слайд 16</vt:lpstr>
      <vt:lpstr>2. «Творческая деятельность»</vt:lpstr>
      <vt:lpstr>Выпускник научится:</vt:lpstr>
      <vt:lpstr>Выпускник получит возможность научиться:</vt:lpstr>
      <vt:lpstr>3. «Литературоведческая пропедевтика»</vt:lpstr>
      <vt:lpstr>Выпускник научится:</vt:lpstr>
      <vt:lpstr>Выпускник получит возможность научиться: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Стандарты второго поколения</dc:title>
  <dc:creator>админ</dc:creator>
  <cp:lastModifiedBy>админ</cp:lastModifiedBy>
  <cp:revision>25</cp:revision>
  <dcterms:created xsi:type="dcterms:W3CDTF">2011-02-27T05:39:22Z</dcterms:created>
  <dcterms:modified xsi:type="dcterms:W3CDTF">2011-02-27T10:52:09Z</dcterms:modified>
</cp:coreProperties>
</file>