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0" r:id="rId27"/>
    <p:sldId id="281" r:id="rId28"/>
    <p:sldId id="282" r:id="rId29"/>
    <p:sldId id="283" r:id="rId30"/>
    <p:sldId id="284" r:id="rId31"/>
    <p:sldId id="285" r:id="rId32"/>
    <p:sldId id="289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EA397-5258-4AF8-8012-071E1B70A28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0718-FBC4-434D-AFA7-E9452DE3690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3"/>
            <a:ext cx="6172199" cy="93610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Государственное бюджетное образовательное учреждение СОШ № 311 </a:t>
            </a:r>
            <a:r>
              <a:rPr lang="ru-RU" sz="1400" dirty="0" smtClean="0">
                <a:solidFill>
                  <a:srgbClr val="002060"/>
                </a:solidFill>
              </a:rPr>
              <a:t>Г</a:t>
            </a:r>
            <a:r>
              <a:rPr lang="ru-RU" sz="1800" dirty="0" smtClean="0">
                <a:solidFill>
                  <a:srgbClr val="002060"/>
                </a:solidFill>
              </a:rPr>
              <a:t>. Москва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6172200" cy="3600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Олимпийские игры в картинках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(ДЛЯ ДЕТЕЙ ДОШКОЛЬНОГО ВОЗРАСТА)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i="0" dirty="0" smtClean="0">
                <a:solidFill>
                  <a:srgbClr val="7030A0"/>
                </a:solidFill>
              </a:rPr>
              <a:t>                                                    АВТОР</a:t>
            </a:r>
            <a:r>
              <a:rPr lang="ru-RU" sz="1600" i="0" dirty="0" smtClean="0">
                <a:solidFill>
                  <a:srgbClr val="7030A0"/>
                </a:solidFill>
              </a:rPr>
              <a:t>: Васильева Елена Борисовна</a:t>
            </a:r>
          </a:p>
          <a:p>
            <a:pPr algn="ctr"/>
            <a:r>
              <a:rPr lang="ru-RU" sz="1600" i="0" dirty="0" smtClean="0">
                <a:solidFill>
                  <a:srgbClr val="7030A0"/>
                </a:solidFill>
              </a:rPr>
              <a:t>  </a:t>
            </a:r>
            <a:r>
              <a:rPr lang="ru-RU" sz="1600" i="0" dirty="0" smtClean="0">
                <a:solidFill>
                  <a:srgbClr val="7030A0"/>
                </a:solidFill>
              </a:rPr>
              <a:t>                                                  учитель-дефектолог</a:t>
            </a:r>
            <a:endParaRPr lang="ru-RU" sz="1600" i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12885513079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595147" cy="35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ена\Desktop\12885513081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456384" cy="35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лена\Desktop\bo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095" y="3501008"/>
            <a:ext cx="3241263" cy="32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es2447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10" y="620688"/>
            <a:ext cx="8524862" cy="55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конькобежный дворец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55000" cy="57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лена\Desktop\ледовая ар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48464" cy="58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8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лена\Desktop\биатлонная трас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10" y="620688"/>
            <a:ext cx="8689483" cy="575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горнолыжный ск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38846"/>
            <a:ext cx="8136904" cy="61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Елена\Desktop\санно-бобслейная трас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73" y="548680"/>
            <a:ext cx="8974735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лена\Desktop\01.06 avgvfvhlllfqbidcbvxgjmer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45" y="620688"/>
            <a:ext cx="8189649" cy="54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лена\Desktop\main11675744_56cd4116bc6e519c61c61faa01645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42960"/>
            <a:ext cx="7488832" cy="58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Елена\Desktop\64611029_bobs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08980" cy="57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news18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5680"/>
            <a:ext cx="7704856" cy="65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лена\Desktop\1384365708_bilety-na-konkobejmy-sport-na-olimpiadu-v-sochi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39894" cy="58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лена\Desktop\5fcbf0c14fced470bf30d18062d26d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90" y="404664"/>
            <a:ext cx="889608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лена\Desktop\1354426491_b_biatlon-onlajn-transljacija-gonki-presledovanija-u-muzhchin-na-12-5-k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36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Desktop\5129544f-8a7a-d1ca-8a7a-d1c5c1926fc8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00" y="344488"/>
            <a:ext cx="8764000" cy="601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Desktop\15_p_ria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10025" cy="58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Елена\Desktop\1334349385_b_13-aprelja-2012-goda-jaroslavl-evrochellendzh-rossija-slovakija-2-1-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36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Desktop\SBT_19_03_201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68750" cy="55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лена\Desktop\ba3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9464"/>
            <a:ext cx="8063557" cy="60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лена\Desktop\ker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038" y="3933055"/>
            <a:ext cx="5171969" cy="27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Елена\Desktop\1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2" y="120608"/>
            <a:ext cx="4422901" cy="36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Елена\Desktop\4145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20608"/>
            <a:ext cx="4331419" cy="36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Елена\Desktop\527c8bf5aa3ab_evgeny-plushenko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91122_3_1267262190_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64914"/>
            <a:ext cx="5118779" cy="679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Елена\Desktop\574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31026" cy="62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Елена\Desktop\thumb-news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47346" cy="61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Используемый источник 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420888"/>
            <a:ext cx="6172200" cy="914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Картинки  </a:t>
            </a:r>
            <a:r>
              <a:rPr lang="en-US" sz="2800" dirty="0">
                <a:hlinkClick r:id="rId2"/>
              </a:rPr>
              <a:t>http://yandex.ru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Картинки  </a:t>
            </a:r>
            <a:r>
              <a:rPr lang="en-US" sz="2800" dirty="0">
                <a:hlinkClick r:id="rId3"/>
              </a:rPr>
              <a:t>http://images.yandex.ru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76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9848" y="1196752"/>
            <a:ext cx="6742512" cy="233719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32770" name="Picture 2" descr="C:\Users\Елена\Desktop\эмблема Олимпиа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096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Елена\Desktop\талисма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1294"/>
            <a:ext cx="7992888" cy="59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4248_13699170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5556"/>
            <a:ext cx="8877301" cy="59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костюмы спортсменов рос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20" y="476672"/>
            <a:ext cx="8376084" cy="5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77B98BB94D8B03215B8A4C6FFB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12" y="476672"/>
            <a:ext cx="8640960" cy="575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5550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2000"/>
            <a:ext cx="4793778" cy="35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\Desktop\1371811397_0822.1000x80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3204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7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6189"/>
            <a:ext cx="6022107" cy="5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83</TotalTime>
  <Words>30</Words>
  <Application>Microsoft Office PowerPoint</Application>
  <PresentationFormat>Экран (4:3)</PresentationFormat>
  <Paragraphs>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Tradeshow</vt:lpstr>
      <vt:lpstr>Государственное бюджетное образовательное учреждение СОШ № 311 Г. 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Используемый источник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 в картинках для младшего дошкольного возраста</dc:title>
  <dc:creator>Елена</dc:creator>
  <cp:lastModifiedBy>Елена</cp:lastModifiedBy>
  <cp:revision>7</cp:revision>
  <dcterms:created xsi:type="dcterms:W3CDTF">2014-02-05T05:42:26Z</dcterms:created>
  <dcterms:modified xsi:type="dcterms:W3CDTF">2014-02-05T13:34:03Z</dcterms:modified>
</cp:coreProperties>
</file>